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3"/>
  </p:notes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30" autoAdjust="0"/>
  </p:normalViewPr>
  <p:slideViewPr>
    <p:cSldViewPr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69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A9318-0820-4C5F-8A92-FFBDAE46A06F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C093E-3C86-47B9-AD32-72CB51EBC8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07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ECBD-18C5-4476-8AB4-1E72C6B43299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83E-3406-4430-AEE0-ABC766AACB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ECBD-18C5-4476-8AB4-1E72C6B43299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83E-3406-4430-AEE0-ABC766AACB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ECBD-18C5-4476-8AB4-1E72C6B43299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83E-3406-4430-AEE0-ABC766AACB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ECBD-18C5-4476-8AB4-1E72C6B43299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83E-3406-4430-AEE0-ABC766AACB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ECBD-18C5-4476-8AB4-1E72C6B43299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A08983E-3406-4430-AEE0-ABC766AACB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ECBD-18C5-4476-8AB4-1E72C6B43299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83E-3406-4430-AEE0-ABC766AACB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ECBD-18C5-4476-8AB4-1E72C6B43299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83E-3406-4430-AEE0-ABC766AACB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ECBD-18C5-4476-8AB4-1E72C6B43299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83E-3406-4430-AEE0-ABC766AACB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ECBD-18C5-4476-8AB4-1E72C6B43299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83E-3406-4430-AEE0-ABC766AACB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ECBD-18C5-4476-8AB4-1E72C6B43299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83E-3406-4430-AEE0-ABC766AACB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ECBD-18C5-4476-8AB4-1E72C6B43299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83E-3406-4430-AEE0-ABC766AACB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73DECBD-18C5-4476-8AB4-1E72C6B43299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A08983E-3406-4430-AEE0-ABC766AACB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fashiony.ru/" TargetMode="External"/><Relationship Id="rId2" Type="http://schemas.openxmlformats.org/officeDocument/2006/relationships/hyperlink" Target="http://fashion.artyx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osinka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00" y="214291"/>
            <a:ext cx="7500990" cy="191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Дополнительная общеобразовательная программам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художественной направленности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«FASHION - КОНСТРУКТОР»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85786" y="2214554"/>
            <a:ext cx="68580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cs typeface="Times New Roman" pitchFamily="18" charset="0"/>
              </a:rPr>
              <a:t>Возраст детей , на которых рассчитана программа, 11- 18 лет.</a:t>
            </a:r>
          </a:p>
          <a:p>
            <a:r>
              <a:rPr lang="ru-RU" sz="2000" dirty="0" smtClean="0">
                <a:cs typeface="Times New Roman" pitchFamily="18" charset="0"/>
              </a:rPr>
              <a:t>Срок реализации 4 года </a:t>
            </a:r>
          </a:p>
          <a:p>
            <a:r>
              <a:rPr lang="ru-RU" sz="2000" dirty="0" smtClean="0"/>
              <a:t>1 год обучения: 144 часа, 2 занятия в неделю по 2 часа.</a:t>
            </a:r>
          </a:p>
          <a:p>
            <a:r>
              <a:rPr lang="ru-RU" sz="2000" dirty="0" smtClean="0"/>
              <a:t>2 год обучения: 144 часа, 2 занятия в неделю по 2 часа.</a:t>
            </a:r>
          </a:p>
          <a:p>
            <a:r>
              <a:rPr lang="ru-RU" sz="2000" dirty="0" smtClean="0"/>
              <a:t>3 год обучения: 144 часа, 2 занятия в неделю по 2 часа.</a:t>
            </a:r>
          </a:p>
          <a:p>
            <a:r>
              <a:rPr lang="ru-RU" sz="2000" dirty="0" smtClean="0"/>
              <a:t>4 год обучения: 144 часа, 2 занятия в неделю по 2 часа, по подгруппам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4612" y="5000636"/>
            <a:ext cx="614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 –составитель  Муравлёва Людмила Владимировна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Педагог дополнительного образования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МБУ ДО «Станции юных техников»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84" y="214290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                   Литература 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785794"/>
            <a:ext cx="85725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Галстук; стиль и мода /Адам Михаэль - Издательский дом "</a:t>
            </a:r>
            <a:r>
              <a:rPr lang="ru-RU" dirty="0" err="1" smtClean="0"/>
              <a:t>Ниола-Пресс</a:t>
            </a:r>
            <a:r>
              <a:rPr lang="ru-RU" dirty="0" smtClean="0"/>
              <a:t>", 2013г.</a:t>
            </a:r>
          </a:p>
          <a:p>
            <a:r>
              <a:rPr lang="ru-RU" dirty="0" smtClean="0"/>
              <a:t>2. Дизайн костюма / Бердник Т.О.  Неклюдова Т. П.- Издательство "Феникс", 2016 г.</a:t>
            </a:r>
          </a:p>
          <a:p>
            <a:r>
              <a:rPr lang="ru-RU" dirty="0" smtClean="0"/>
              <a:t>3. Дизайн в моде / </a:t>
            </a:r>
            <a:r>
              <a:rPr lang="ru-RU" dirty="0" err="1" smtClean="0"/>
              <a:t>Кэролайн</a:t>
            </a:r>
            <a:r>
              <a:rPr lang="ru-RU" dirty="0" smtClean="0"/>
              <a:t> </a:t>
            </a:r>
            <a:r>
              <a:rPr lang="ru-RU" dirty="0" err="1" smtClean="0"/>
              <a:t>Тэтхем</a:t>
            </a:r>
            <a:r>
              <a:rPr lang="ru-RU" dirty="0" smtClean="0"/>
              <a:t> , Джулиан </a:t>
            </a:r>
            <a:r>
              <a:rPr lang="ru-RU" dirty="0" err="1" smtClean="0"/>
              <a:t>Симен</a:t>
            </a:r>
            <a:r>
              <a:rPr lang="ru-RU" dirty="0" smtClean="0"/>
              <a:t> -  Москва </a:t>
            </a:r>
            <a:r>
              <a:rPr lang="ru-RU" dirty="0" err="1" smtClean="0"/>
              <a:t>Рипол</a:t>
            </a:r>
            <a:r>
              <a:rPr lang="ru-RU" dirty="0" smtClean="0"/>
              <a:t> классик, 2015 г. </a:t>
            </a:r>
          </a:p>
          <a:p>
            <a:r>
              <a:rPr lang="ru-RU" dirty="0" smtClean="0"/>
              <a:t>4. Иллюстрированная энциклопедия моды / Людмила </a:t>
            </a:r>
            <a:r>
              <a:rPr lang="ru-RU" dirty="0" err="1" smtClean="0"/>
              <a:t>Кибалова</a:t>
            </a:r>
            <a:r>
              <a:rPr lang="ru-RU" dirty="0" smtClean="0"/>
              <a:t>, Ольга </a:t>
            </a:r>
            <a:r>
              <a:rPr lang="ru-RU" dirty="0" err="1" smtClean="0"/>
              <a:t>Гербенова</a:t>
            </a:r>
            <a:r>
              <a:rPr lang="ru-RU" dirty="0" smtClean="0"/>
              <a:t>, </a:t>
            </a:r>
            <a:r>
              <a:rPr lang="ru-RU" dirty="0" err="1" smtClean="0"/>
              <a:t>Милена</a:t>
            </a:r>
            <a:r>
              <a:rPr lang="ru-RU" dirty="0" smtClean="0"/>
              <a:t> </a:t>
            </a:r>
            <a:r>
              <a:rPr lang="ru-RU" dirty="0" err="1" smtClean="0"/>
              <a:t>Ламарова</a:t>
            </a:r>
            <a:r>
              <a:rPr lang="ru-RU" dirty="0" smtClean="0"/>
              <a:t>  - Прага, отпечатано в Чехословакии второе издание, 2012г. </a:t>
            </a:r>
          </a:p>
          <a:p>
            <a:r>
              <a:rPr lang="ru-RU" dirty="0" smtClean="0"/>
              <a:t>5. История костюма / Плаксина Э. Б.  - 2-е издание  Москва, 2015г.</a:t>
            </a:r>
          </a:p>
          <a:p>
            <a:r>
              <a:rPr lang="ru-RU" dirty="0" smtClean="0"/>
              <a:t>6. </a:t>
            </a:r>
            <a:r>
              <a:rPr lang="ru-RU" dirty="0" err="1" smtClean="0"/>
              <a:t>Колористика</a:t>
            </a:r>
            <a:r>
              <a:rPr lang="ru-RU" dirty="0" smtClean="0"/>
              <a:t> / Бурмистру Т. А . Издательство  "</a:t>
            </a:r>
            <a:r>
              <a:rPr lang="ru-RU" dirty="0" err="1" smtClean="0"/>
              <a:t>Ниола-Пресс</a:t>
            </a:r>
            <a:r>
              <a:rPr lang="ru-RU" dirty="0" smtClean="0"/>
              <a:t>", 2014г. </a:t>
            </a:r>
          </a:p>
          <a:p>
            <a:r>
              <a:rPr lang="ru-RU" dirty="0" smtClean="0"/>
              <a:t>7. Малая энциклопедия стилей /Агеева Н. Н.</a:t>
            </a:r>
          </a:p>
          <a:p>
            <a:r>
              <a:rPr lang="ru-RU" dirty="0" smtClean="0"/>
              <a:t>8. Моделирование одежды по законам зрительного восприятия / - Москва, 2011 г.</a:t>
            </a:r>
          </a:p>
          <a:p>
            <a:r>
              <a:rPr lang="ru-RU" dirty="0" smtClean="0"/>
              <a:t>9.Основы  шитья практическое пособие / </a:t>
            </a:r>
            <a:r>
              <a:rPr lang="ru-RU" dirty="0" err="1" smtClean="0"/>
              <a:t>Валери</a:t>
            </a:r>
            <a:r>
              <a:rPr lang="ru-RU" dirty="0" smtClean="0"/>
              <a:t> Кок - ЗАО       "</a:t>
            </a:r>
            <a:r>
              <a:rPr lang="ru-RU" dirty="0" err="1" smtClean="0"/>
              <a:t>Эдипресс-конлига</a:t>
            </a:r>
            <a:r>
              <a:rPr lang="ru-RU" dirty="0" smtClean="0"/>
              <a:t>"  Москва, 2013 г.5. Рисунок для модельеров издание / "</a:t>
            </a:r>
            <a:r>
              <a:rPr lang="ru-RU" dirty="0" err="1" smtClean="0"/>
              <a:t>Арт</a:t>
            </a:r>
            <a:r>
              <a:rPr lang="ru-RU" dirty="0" smtClean="0"/>
              <a:t> – родник"  2010 г.</a:t>
            </a:r>
          </a:p>
          <a:p>
            <a:r>
              <a:rPr lang="ru-RU" dirty="0" smtClean="0"/>
              <a:t>10.Сумки и кошельки на все случаи жизни Издательство "</a:t>
            </a:r>
            <a:r>
              <a:rPr lang="ru-RU" dirty="0" err="1" smtClean="0"/>
              <a:t>Эксмо</a:t>
            </a:r>
            <a:r>
              <a:rPr lang="ru-RU" dirty="0" smtClean="0"/>
              <a:t> – пресс" (Серия: школа изящных рукоделий)</a:t>
            </a:r>
          </a:p>
          <a:p>
            <a:endParaRPr lang="ru-RU" b="1" dirty="0" smtClean="0"/>
          </a:p>
          <a:p>
            <a:r>
              <a:rPr lang="ru-RU" b="1" dirty="0" smtClean="0"/>
              <a:t>Интернет ресурсы</a:t>
            </a:r>
            <a:endParaRPr lang="ru-RU" dirty="0" smtClean="0"/>
          </a:p>
          <a:p>
            <a:r>
              <a:rPr lang="ru-RU" u="sng" dirty="0" smtClean="0">
                <a:hlinkClick r:id="rId2"/>
              </a:rPr>
              <a:t>http://fashion.artyx.ru/</a:t>
            </a:r>
            <a:r>
              <a:rPr lang="ru-RU" dirty="0" smtClean="0"/>
              <a:t> </a:t>
            </a:r>
          </a:p>
          <a:p>
            <a:r>
              <a:rPr lang="ru-RU" u="sng" dirty="0" smtClean="0">
                <a:hlinkClick r:id="rId3"/>
              </a:rPr>
              <a:t>http://fashiony.ru/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u="sng" dirty="0" smtClean="0">
                <a:hlinkClick r:id="rId4"/>
              </a:rPr>
              <a:t>http://www.osinka.ru/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D:\РАБОТА всё ЛЮДА\Фото с выставки 2013г\DSC_0423.JPG"/>
          <p:cNvPicPr>
            <a:picLocks noChangeAspect="1" noChangeArrowheads="1"/>
          </p:cNvPicPr>
          <p:nvPr/>
        </p:nvPicPr>
        <p:blipFill>
          <a:blip r:embed="rId2" cstate="print"/>
          <a:srcRect l="10547" t="12500" r="6640" b="17187"/>
          <a:stretch>
            <a:fillRect/>
          </a:stretch>
        </p:blipFill>
        <p:spPr bwMode="auto">
          <a:xfrm rot="5400000">
            <a:off x="6382032" y="904588"/>
            <a:ext cx="3181371" cy="18007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6" name="Picture 2" descr="D:\РАБОТА всё ЛЮДА\фото нор кулибины\Изображение 122.jpg"/>
          <p:cNvPicPr>
            <a:picLocks noChangeAspect="1" noChangeArrowheads="1"/>
          </p:cNvPicPr>
          <p:nvPr/>
        </p:nvPicPr>
        <p:blipFill>
          <a:blip r:embed="rId3" cstate="print"/>
          <a:srcRect l="15198" t="42765" b="6591"/>
          <a:stretch>
            <a:fillRect/>
          </a:stretch>
        </p:blipFill>
        <p:spPr bwMode="auto">
          <a:xfrm rot="5400000">
            <a:off x="-1529512" y="2100959"/>
            <a:ext cx="6059355" cy="242889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D:\РАБОТА всё ЛЮДА\фото Все мои\ФОТО ДДТ\Изображение 011а.jpg"/>
          <p:cNvPicPr>
            <a:picLocks noChangeAspect="1" noChangeArrowheads="1"/>
          </p:cNvPicPr>
          <p:nvPr/>
        </p:nvPicPr>
        <p:blipFill>
          <a:blip r:embed="rId4" cstate="print"/>
          <a:srcRect l="6057" t="6043" r="6057"/>
          <a:stretch>
            <a:fillRect/>
          </a:stretch>
        </p:blipFill>
        <p:spPr bwMode="auto">
          <a:xfrm>
            <a:off x="2857488" y="214290"/>
            <a:ext cx="4071966" cy="32646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9" name="Picture 5" descr="D:\РАБОТА всё ЛЮДА\фото Все мои\ФОТО ЛЮДЫ\Изображение 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3429000"/>
            <a:ext cx="2241222" cy="292895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30" name="Picture 6" descr="D:\РАБОТА всё ЛЮДА\Фото с выставки 2013г\DSC_0427.JPG"/>
          <p:cNvPicPr>
            <a:picLocks noChangeAspect="1" noChangeArrowheads="1"/>
          </p:cNvPicPr>
          <p:nvPr/>
        </p:nvPicPr>
        <p:blipFill>
          <a:blip r:embed="rId6" cstate="print"/>
          <a:srcRect l="50391" t="9570" r="21093"/>
          <a:stretch>
            <a:fillRect/>
          </a:stretch>
        </p:blipFill>
        <p:spPr bwMode="auto">
          <a:xfrm>
            <a:off x="2071670" y="3143248"/>
            <a:ext cx="1689512" cy="35718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2" name="Picture 8" descr="D:\РАБОТА всё ЛЮДА\фото Показ 13.04.13\IMG_9830.JPG"/>
          <p:cNvPicPr>
            <a:picLocks noChangeAspect="1" noChangeArrowheads="1"/>
          </p:cNvPicPr>
          <p:nvPr/>
        </p:nvPicPr>
        <p:blipFill>
          <a:blip r:embed="rId7" cstate="print"/>
          <a:srcRect l="21499" t="7031" r="24537" b="8333"/>
          <a:stretch>
            <a:fillRect/>
          </a:stretch>
        </p:blipFill>
        <p:spPr bwMode="auto">
          <a:xfrm>
            <a:off x="5857884" y="3422114"/>
            <a:ext cx="3286116" cy="343588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РАБОТА всё ЛЮДА\фото наша студия\Изображение 091.jpg"/>
          <p:cNvPicPr>
            <a:picLocks noChangeAspect="1" noChangeArrowheads="1"/>
          </p:cNvPicPr>
          <p:nvPr/>
        </p:nvPicPr>
        <p:blipFill>
          <a:blip r:embed="rId2" cstate="print"/>
          <a:srcRect l="9257" t="20697" r="25737" b="9724"/>
          <a:stretch>
            <a:fillRect/>
          </a:stretch>
        </p:blipFill>
        <p:spPr bwMode="auto">
          <a:xfrm rot="20836022">
            <a:off x="2047132" y="3987356"/>
            <a:ext cx="3429024" cy="275287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214282" y="642918"/>
            <a:ext cx="664373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Разработка и создание аксессуаров для одежды развивает творческое мышление и учит учащихся создавать дополнения к одежде (украшения) своими руками. Аксессуары придают костюму законченность.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Учащимися осваиваются различные техники  изготовления аксессуаров из ткани, фурнитуры, лент, шнуров, кожи, что позволяет использовать остатки ткани, пуговиц , бусин.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изготовлении изделий учитывается модные тенденции и изменения, что влияет на фасон одежды.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214290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Новизна</a:t>
            </a:r>
            <a:endParaRPr lang="ru-RU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357166"/>
            <a:ext cx="202863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7000892" y="5857892"/>
            <a:ext cx="2143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Калмыкова Евгения </a:t>
            </a:r>
          </a:p>
          <a:p>
            <a:r>
              <a:rPr lang="ru-RU" sz="1400" dirty="0" smtClean="0"/>
              <a:t>Галстук с вышивкой </a:t>
            </a:r>
            <a:r>
              <a:rPr lang="ru-RU" sz="1400" dirty="0" smtClean="0"/>
              <a:t>лентами</a:t>
            </a:r>
            <a:endParaRPr lang="ru-RU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785794"/>
            <a:ext cx="7715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Программа «Fashion-конструктор» заключается в том, С помощью знаний полученных при изучении программы учащиеся смогут самореализоваться  в профессии модельера, конструктора одежды, дизайнера.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285728"/>
            <a:ext cx="71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A5Ex089FT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785926"/>
            <a:ext cx="6909899" cy="488684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42844" y="5286388"/>
            <a:ext cx="3857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Коллекция «ГОРОД»</a:t>
            </a:r>
          </a:p>
          <a:p>
            <a:r>
              <a:rPr lang="ru-RU" b="1" dirty="0" smtClean="0"/>
              <a:t>Создатель выпускница  </a:t>
            </a:r>
          </a:p>
          <a:p>
            <a:r>
              <a:rPr lang="ru-RU" b="1" dirty="0" smtClean="0"/>
              <a:t>ТОУ «</a:t>
            </a:r>
            <a:r>
              <a:rPr lang="ru-RU" b="1" dirty="0" err="1" smtClean="0"/>
              <a:t>Фэшн-студия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 Дарья </a:t>
            </a:r>
            <a:r>
              <a:rPr lang="ru-RU" b="1" dirty="0" err="1" smtClean="0"/>
              <a:t>Ромашкина</a:t>
            </a:r>
            <a:endParaRPr lang="ru-RU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357166"/>
            <a:ext cx="7715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 программы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у учащихся профессиональных навыков  в самостоятельном изготовлении одежды, в создании индивидуального  стиля.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достижения цели программы реализуются  следующие  задачи: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2071678"/>
            <a:ext cx="80724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Обучающие: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Приобретение знаний  и формирование умений в области конструирования и моделирования одежды.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практических навыков в изготовлении одежды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Развивающие: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творческих способностей, неординарного мышления эстетических качеств личности.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интереса к созданию моделей одежды  на профессиональном уровне.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Воспитательные: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аккуратности и культуры труда, художественного вкуса; умение одеваться и  носить вещи в сочетании с аксессуарами.</a:t>
            </a: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РАБОТА всё ЛЮДА\фото Все мои\Изображение 013.jpg"/>
          <p:cNvPicPr>
            <a:picLocks noChangeAspect="1" noChangeArrowheads="1"/>
          </p:cNvPicPr>
          <p:nvPr/>
        </p:nvPicPr>
        <p:blipFill>
          <a:blip r:embed="rId2" cstate="print"/>
          <a:srcRect l="13106" t="9484" r="42404" b="39157"/>
          <a:stretch>
            <a:fillRect/>
          </a:stretch>
        </p:blipFill>
        <p:spPr bwMode="auto">
          <a:xfrm>
            <a:off x="6000760" y="3929066"/>
            <a:ext cx="2857520" cy="24741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D:\РАБОТА всё ЛЮДА\фото Все мои\Изображение 021.jpg"/>
          <p:cNvPicPr>
            <a:picLocks noChangeAspect="1" noChangeArrowheads="1"/>
          </p:cNvPicPr>
          <p:nvPr/>
        </p:nvPicPr>
        <p:blipFill>
          <a:blip r:embed="rId3" cstate="print"/>
          <a:srcRect l="14159" r="15044" b="10332"/>
          <a:stretch>
            <a:fillRect/>
          </a:stretch>
        </p:blipFill>
        <p:spPr bwMode="auto">
          <a:xfrm>
            <a:off x="6000760" y="1071546"/>
            <a:ext cx="2857488" cy="271461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2928926" y="428604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Разделы программы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7554" y="1000108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 год обучения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1285860"/>
            <a:ext cx="58579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1.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Материаловедение.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2.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Виды ручных работ.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3.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Оборудование:  швейная машина и машинные работы, утюг и влажно-тепловая обработка.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4.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Эскиз фигуры и моделей одежды.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5.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Построение чертежа прямой юбки.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6.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Пошив юбки.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7.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Дизайн костюма.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8.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Русский народный костюм.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9.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Пошив платья.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10.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Изготовление аксессуаров из ткани и фурнитуры.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298" y="285728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 год обучения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1" y="928670"/>
            <a:ext cx="58579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1.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Эскиз фигуры и моделей одежды.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2.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Материаловедение.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3.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Дизайн  костюма.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4.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Конструирование брюк.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5.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Технологическая обработка  (пошив) брюк.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6.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Конструирование плечевого изделия.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7.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Технологическая обработка  (пошив) платья.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8.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Лоскутное шитьё.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l="19405" t="19422" r="13286" b="6349"/>
          <a:stretch>
            <a:fillRect/>
          </a:stretch>
        </p:blipFill>
        <p:spPr bwMode="auto">
          <a:xfrm>
            <a:off x="6858016" y="269199"/>
            <a:ext cx="1798648" cy="658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4286249" y="5857892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Расадина Вероника коллекция «Прованс»</a:t>
            </a:r>
            <a:endParaRPr lang="ru-RU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фото\IMG_5987.JPG"/>
          <p:cNvPicPr>
            <a:picLocks noChangeAspect="1" noChangeArrowheads="1"/>
          </p:cNvPicPr>
          <p:nvPr/>
        </p:nvPicPr>
        <p:blipFill>
          <a:blip r:embed="rId2" cstate="print"/>
          <a:srcRect l="42188" t="32422" r="38715" b="86"/>
          <a:stretch>
            <a:fillRect/>
          </a:stretch>
        </p:blipFill>
        <p:spPr bwMode="auto">
          <a:xfrm>
            <a:off x="6445445" y="214290"/>
            <a:ext cx="2698555" cy="635795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2928926" y="285728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 год обучения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857232"/>
            <a:ext cx="66437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1.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Эскиз фигуры и моделей одежды.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2.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Конструирование и моделирование комплекта одежды из двух предметов.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3.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Технологическая обработка (пошив) комплекта одежды.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4.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Дизайн  костюма.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5.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Конструирование и моделирование платья  в романтическом стиле.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6.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Технологическая обработка  (пошив) платья романтического стиля.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7.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Изготовление аксессуаров из ткани и фурнитуры.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868" y="5643578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Светлова Алёна , Смирнова Мария </a:t>
            </a:r>
          </a:p>
          <a:p>
            <a:r>
              <a:rPr lang="ru-RU" b="1" dirty="0" smtClean="0"/>
              <a:t>Коллекция «Прованс»</a:t>
            </a:r>
            <a:endParaRPr lang="ru-RU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4744" y="428604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 Год обучения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000108"/>
            <a:ext cx="49292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1.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Материаловедение.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2.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Эскиз фигуры и моделей одежды.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3.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Дизайн костюма.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4.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Этапы разработки коллекции.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5.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Создание и разработка творческого проекта.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6.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Изготовление аксессуаров.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7.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Пошив летней одежды  на выбор.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9725" t="8922"/>
          <a:stretch>
            <a:fillRect/>
          </a:stretch>
        </p:blipFill>
        <p:spPr bwMode="auto">
          <a:xfrm>
            <a:off x="6215074" y="214290"/>
            <a:ext cx="2714612" cy="645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000232" y="5572140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Агаева Дильбар , Антропова Мария </a:t>
            </a:r>
          </a:p>
          <a:p>
            <a:r>
              <a:rPr lang="ru-RU" b="1" dirty="0" smtClean="0"/>
              <a:t>Коллекция  Айвазовский .Движение стихий.</a:t>
            </a:r>
            <a:endParaRPr lang="ru-RU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0968" t="5114" r="9677"/>
          <a:stretch>
            <a:fillRect/>
          </a:stretch>
        </p:blipFill>
        <p:spPr bwMode="auto">
          <a:xfrm>
            <a:off x="7156454" y="428604"/>
            <a:ext cx="198754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2357422" y="0"/>
            <a:ext cx="3500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Методическое обеспечение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42844" y="500042"/>
            <a:ext cx="72152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Наглядные пособия:</a:t>
            </a:r>
            <a:r>
              <a:rPr lang="ru-RU" dirty="0" smtClean="0"/>
              <a:t> Инструкционно - технологические карты и образцы   обработки отдельных узлов изделий. Чертежи конструкций поясных и плечевых  изделий.</a:t>
            </a:r>
          </a:p>
          <a:p>
            <a:endParaRPr lang="ru-RU" b="1" dirty="0" smtClean="0"/>
          </a:p>
          <a:p>
            <a:r>
              <a:rPr lang="ru-RU" b="1" dirty="0" smtClean="0"/>
              <a:t>Таблицы, схемы, плакаты: </a:t>
            </a:r>
            <a:r>
              <a:rPr lang="ru-RU" dirty="0" smtClean="0"/>
              <a:t> Карточки-схемы построения чертежа юбки, брюк, плечевого изделия. Карточки-схемы рисования фигуры по пропорциям.</a:t>
            </a:r>
          </a:p>
          <a:p>
            <a:endParaRPr lang="ru-RU" b="1" dirty="0" smtClean="0"/>
          </a:p>
          <a:p>
            <a:r>
              <a:rPr lang="ru-RU" b="1" dirty="0" smtClean="0"/>
              <a:t>Картины, фотографии:</a:t>
            </a:r>
            <a:r>
              <a:rPr lang="ru-RU" dirty="0" smtClean="0"/>
              <a:t> Альбом «Виды отделки», «Коллекция образцов тканей». Эскизы, фотографии моделей одежды с различными видами силуэтов, стилей.  Фотографии моделей одежды. Фотографии учащихся в собственных моделях одежды и на занятиях в творческом объединении. Журналы  мод «Бурда Моден», "ШиК", "Ателье".</a:t>
            </a:r>
          </a:p>
          <a:p>
            <a:endParaRPr lang="ru-RU" b="1" dirty="0" smtClean="0"/>
          </a:p>
          <a:p>
            <a:r>
              <a:rPr lang="ru-RU" b="1" dirty="0" smtClean="0"/>
              <a:t>Видеозаписи:</a:t>
            </a:r>
            <a:r>
              <a:rPr lang="ru-RU" dirty="0" smtClean="0"/>
              <a:t> Видео уроки поузловой обработки изделия. "Обработка накладных карманов" , "Обработка горловины", "Обработка низа рукава" и др. Видеозаписи выступлений учащихся творческого объединения. Видеозаписи показов мод разных лет и направлений.</a:t>
            </a:r>
          </a:p>
          <a:p>
            <a:endParaRPr lang="ru-RU" dirty="0" smtClean="0"/>
          </a:p>
          <a:p>
            <a:r>
              <a:rPr lang="ru-RU" b="1" dirty="0" smtClean="0"/>
              <a:t>Дидактические карточки:</a:t>
            </a:r>
            <a:r>
              <a:rPr lang="ru-RU" dirty="0" smtClean="0"/>
              <a:t> Тесты, карточки-задания.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43570" y="6072206"/>
            <a:ext cx="348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Тюкпиекова Алёна </a:t>
            </a:r>
          </a:p>
          <a:p>
            <a:r>
              <a:rPr lang="ru-RU" b="1" dirty="0" smtClean="0"/>
              <a:t>Платье в технике пэчворк </a:t>
            </a:r>
            <a:endParaRPr lang="ru-RU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</TotalTime>
  <Words>973</Words>
  <Application>Microsoft Office PowerPoint</Application>
  <PresentationFormat>Экран (4:3)</PresentationFormat>
  <Paragraphs>108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Ya Blondinko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Олеся Юрьевна Апарина</cp:lastModifiedBy>
  <cp:revision>58</cp:revision>
  <dcterms:created xsi:type="dcterms:W3CDTF">2018-09-19T06:08:33Z</dcterms:created>
  <dcterms:modified xsi:type="dcterms:W3CDTF">2018-09-25T02:30:37Z</dcterms:modified>
</cp:coreProperties>
</file>