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9BD45-7E83-4D12-983F-30B62C5970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D6ADFE3-4A9A-4C82-88BB-80FA785FD29F}">
      <dgm:prSet/>
      <dgm:spPr/>
      <dgm:t>
        <a:bodyPr/>
        <a:lstStyle/>
        <a:p>
          <a:pPr algn="ctr" rtl="0"/>
          <a:r>
            <a:rPr lang="ru-RU" baseline="0" dirty="0" smtClean="0"/>
            <a:t>Пояснительная записка</a:t>
          </a:r>
          <a:endParaRPr lang="ru-RU" baseline="0" dirty="0"/>
        </a:p>
      </dgm:t>
    </dgm:pt>
    <dgm:pt modelId="{1BD1922F-841B-4911-915E-08852E145CA2}" type="parTrans" cxnId="{E089E6B8-DA72-4D9F-88CF-3073593C526F}">
      <dgm:prSet/>
      <dgm:spPr/>
      <dgm:t>
        <a:bodyPr/>
        <a:lstStyle/>
        <a:p>
          <a:endParaRPr lang="ru-RU"/>
        </a:p>
      </dgm:t>
    </dgm:pt>
    <dgm:pt modelId="{2A4F035F-FFFB-4956-8B82-F9BF524C101D}" type="sibTrans" cxnId="{E089E6B8-DA72-4D9F-88CF-3073593C526F}">
      <dgm:prSet/>
      <dgm:spPr/>
      <dgm:t>
        <a:bodyPr/>
        <a:lstStyle/>
        <a:p>
          <a:endParaRPr lang="ru-RU"/>
        </a:p>
      </dgm:t>
    </dgm:pt>
    <dgm:pt modelId="{ADBFA2B4-A63B-435C-8409-8854D2A3CFB8}" type="pres">
      <dgm:prSet presAssocID="{B6A9BD45-7E83-4D12-983F-30B62C597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F649F-F08C-45CB-9A85-D5B6E886F31E}" type="pres">
      <dgm:prSet presAssocID="{6D6ADFE3-4A9A-4C82-88BB-80FA785FD2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1F270-B158-4E8C-B091-3488BDCB1AE6}" type="presOf" srcId="{B6A9BD45-7E83-4D12-983F-30B62C597099}" destId="{ADBFA2B4-A63B-435C-8409-8854D2A3CFB8}" srcOrd="0" destOrd="0" presId="urn:microsoft.com/office/officeart/2005/8/layout/vList2"/>
    <dgm:cxn modelId="{2FD77A2F-BA5D-4543-90E4-7018B078846D}" type="presOf" srcId="{6D6ADFE3-4A9A-4C82-88BB-80FA785FD29F}" destId="{D5AF649F-F08C-45CB-9A85-D5B6E886F31E}" srcOrd="0" destOrd="0" presId="urn:microsoft.com/office/officeart/2005/8/layout/vList2"/>
    <dgm:cxn modelId="{E089E6B8-DA72-4D9F-88CF-3073593C526F}" srcId="{B6A9BD45-7E83-4D12-983F-30B62C597099}" destId="{6D6ADFE3-4A9A-4C82-88BB-80FA785FD29F}" srcOrd="0" destOrd="0" parTransId="{1BD1922F-841B-4911-915E-08852E145CA2}" sibTransId="{2A4F035F-FFFB-4956-8B82-F9BF524C101D}"/>
    <dgm:cxn modelId="{FEF1B750-88CC-4705-A73F-AF2B26C58CC0}" type="presParOf" srcId="{ADBFA2B4-A63B-435C-8409-8854D2A3CFB8}" destId="{D5AF649F-F08C-45CB-9A85-D5B6E886F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A9CF7-23A9-4A9E-9515-59A0A6A9C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5D59CA-7804-451F-8DA5-3ECFB267930A}">
      <dgm:prSet custT="1"/>
      <dgm:spPr/>
      <dgm:t>
        <a:bodyPr/>
        <a:lstStyle/>
        <a:p>
          <a:pPr algn="ctr" rtl="0"/>
          <a:r>
            <a:rPr lang="ru-RU" sz="3400" baseline="0" dirty="0" smtClean="0"/>
            <a:t>Цели, задачи</a:t>
          </a:r>
          <a:endParaRPr lang="ru-RU" sz="3400" baseline="0" dirty="0"/>
        </a:p>
      </dgm:t>
    </dgm:pt>
    <dgm:pt modelId="{FC39AB83-AA2D-43D5-8D71-A655B32A1BF9}" type="parTrans" cxnId="{D3DC1AC7-A18E-462F-874A-332449B20650}">
      <dgm:prSet/>
      <dgm:spPr/>
      <dgm:t>
        <a:bodyPr/>
        <a:lstStyle/>
        <a:p>
          <a:endParaRPr lang="ru-RU"/>
        </a:p>
      </dgm:t>
    </dgm:pt>
    <dgm:pt modelId="{EC20E2BA-0F89-4E2C-AB60-52E5DE61B4A8}" type="sibTrans" cxnId="{D3DC1AC7-A18E-462F-874A-332449B20650}">
      <dgm:prSet/>
      <dgm:spPr/>
      <dgm:t>
        <a:bodyPr/>
        <a:lstStyle/>
        <a:p>
          <a:endParaRPr lang="ru-RU"/>
        </a:p>
      </dgm:t>
    </dgm:pt>
    <dgm:pt modelId="{64D4B933-C4AA-431F-AC20-5841C4988D9B}" type="pres">
      <dgm:prSet presAssocID="{521A9CF7-23A9-4A9E-9515-59A0A6A9C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9BCC5-5C36-4146-AB7A-7AD5672B02CB}" type="pres">
      <dgm:prSet presAssocID="{C15D59CA-7804-451F-8DA5-3ECFB26793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81246-1DBD-442D-99BD-C70D925C777F}" type="presOf" srcId="{C15D59CA-7804-451F-8DA5-3ECFB267930A}" destId="{E809BCC5-5C36-4146-AB7A-7AD5672B02CB}" srcOrd="0" destOrd="0" presId="urn:microsoft.com/office/officeart/2005/8/layout/vList2"/>
    <dgm:cxn modelId="{D3DC1AC7-A18E-462F-874A-332449B20650}" srcId="{521A9CF7-23A9-4A9E-9515-59A0A6A9CCE5}" destId="{C15D59CA-7804-451F-8DA5-3ECFB267930A}" srcOrd="0" destOrd="0" parTransId="{FC39AB83-AA2D-43D5-8D71-A655B32A1BF9}" sibTransId="{EC20E2BA-0F89-4E2C-AB60-52E5DE61B4A8}"/>
    <dgm:cxn modelId="{916A2BEC-CAB8-466F-8A23-CCC256FD81F4}" type="presOf" srcId="{521A9CF7-23A9-4A9E-9515-59A0A6A9CCE5}" destId="{64D4B933-C4AA-431F-AC20-5841C4988D9B}" srcOrd="0" destOrd="0" presId="urn:microsoft.com/office/officeart/2005/8/layout/vList2"/>
    <dgm:cxn modelId="{4C2BBA78-4592-41EB-80A6-3F19E4225CCB}" type="presParOf" srcId="{64D4B933-C4AA-431F-AC20-5841C4988D9B}" destId="{E809BCC5-5C36-4146-AB7A-7AD5672B02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39CF1-A5FB-47F9-9740-102274C226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6E2FE14-497A-4590-80A8-865BF2A003EB}">
      <dgm:prSet custT="1"/>
      <dgm:spPr/>
      <dgm:t>
        <a:bodyPr/>
        <a:lstStyle/>
        <a:p>
          <a:pPr algn="ctr" rtl="0"/>
          <a:r>
            <a:rPr lang="ru-RU" sz="3400" baseline="0" dirty="0" smtClean="0"/>
            <a:t>Разделы программы</a:t>
          </a:r>
          <a:endParaRPr lang="ru-RU" sz="3400" baseline="0" dirty="0"/>
        </a:p>
      </dgm:t>
    </dgm:pt>
    <dgm:pt modelId="{E5D20403-5FFB-42C4-B049-50CFB56695B7}" type="parTrans" cxnId="{8A91B8F0-AF62-4D03-9F1A-C2A3FF194ED3}">
      <dgm:prSet/>
      <dgm:spPr/>
      <dgm:t>
        <a:bodyPr/>
        <a:lstStyle/>
        <a:p>
          <a:endParaRPr lang="ru-RU"/>
        </a:p>
      </dgm:t>
    </dgm:pt>
    <dgm:pt modelId="{C8330E21-E9BA-4DB2-970E-972DBDEE1A8A}" type="sibTrans" cxnId="{8A91B8F0-AF62-4D03-9F1A-C2A3FF194ED3}">
      <dgm:prSet/>
      <dgm:spPr/>
      <dgm:t>
        <a:bodyPr/>
        <a:lstStyle/>
        <a:p>
          <a:endParaRPr lang="ru-RU"/>
        </a:p>
      </dgm:t>
    </dgm:pt>
    <dgm:pt modelId="{3A7C8FAD-A821-429D-BE2C-139223827686}" type="pres">
      <dgm:prSet presAssocID="{45339CF1-A5FB-47F9-9740-102274C226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F7A3F-C226-457B-9835-D0ABFEA7813A}" type="pres">
      <dgm:prSet presAssocID="{56E2FE14-497A-4590-80A8-865BF2A003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E094A-703A-4C5F-A718-67ED2E6F8F87}" type="presOf" srcId="{56E2FE14-497A-4590-80A8-865BF2A003EB}" destId="{BA9F7A3F-C226-457B-9835-D0ABFEA7813A}" srcOrd="0" destOrd="0" presId="urn:microsoft.com/office/officeart/2005/8/layout/vList2"/>
    <dgm:cxn modelId="{8A91B8F0-AF62-4D03-9F1A-C2A3FF194ED3}" srcId="{45339CF1-A5FB-47F9-9740-102274C2268F}" destId="{56E2FE14-497A-4590-80A8-865BF2A003EB}" srcOrd="0" destOrd="0" parTransId="{E5D20403-5FFB-42C4-B049-50CFB56695B7}" sibTransId="{C8330E21-E9BA-4DB2-970E-972DBDEE1A8A}"/>
    <dgm:cxn modelId="{7DCABCA6-7D27-420B-864D-33FA19ECFC66}" type="presOf" srcId="{45339CF1-A5FB-47F9-9740-102274C2268F}" destId="{3A7C8FAD-A821-429D-BE2C-139223827686}" srcOrd="0" destOrd="0" presId="urn:microsoft.com/office/officeart/2005/8/layout/vList2"/>
    <dgm:cxn modelId="{BC1DD334-F6F9-4D1F-A253-3E64C73A3B3A}" type="presParOf" srcId="{3A7C8FAD-A821-429D-BE2C-139223827686}" destId="{BA9F7A3F-C226-457B-9835-D0ABFEA781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0B802-F883-40CC-B916-72F8919C1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13EABC-4638-41E5-96EB-792B838E4B4D}">
      <dgm:prSet custT="1"/>
      <dgm:spPr/>
      <dgm:t>
        <a:bodyPr/>
        <a:lstStyle/>
        <a:p>
          <a:pPr algn="ctr" rtl="0"/>
          <a:endParaRPr lang="ru-RU" sz="3600" baseline="0" dirty="0" smtClean="0"/>
        </a:p>
        <a:p>
          <a:pPr algn="ctr" rtl="0"/>
          <a:r>
            <a:rPr lang="ru-RU" sz="3400" baseline="0" dirty="0" smtClean="0"/>
            <a:t>Ожидаемые результаты</a:t>
          </a:r>
          <a:r>
            <a:rPr lang="ru-RU" sz="3600" baseline="0" dirty="0" smtClean="0"/>
            <a:t/>
          </a:r>
          <a:br>
            <a:rPr lang="ru-RU" sz="3600" baseline="0" dirty="0" smtClean="0"/>
          </a:br>
          <a:endParaRPr lang="ru-RU" sz="3600" baseline="0" dirty="0"/>
        </a:p>
      </dgm:t>
    </dgm:pt>
    <dgm:pt modelId="{509A00CB-ABB1-42E9-964B-E9BB7CBB6770}" type="parTrans" cxnId="{C1AF8B78-BB6D-4B61-8BE5-395D5290AC20}">
      <dgm:prSet/>
      <dgm:spPr/>
      <dgm:t>
        <a:bodyPr/>
        <a:lstStyle/>
        <a:p>
          <a:endParaRPr lang="ru-RU"/>
        </a:p>
      </dgm:t>
    </dgm:pt>
    <dgm:pt modelId="{4A9AE160-C18C-4C20-82FC-DB5270570BF9}" type="sibTrans" cxnId="{C1AF8B78-BB6D-4B61-8BE5-395D5290AC20}">
      <dgm:prSet/>
      <dgm:spPr/>
      <dgm:t>
        <a:bodyPr/>
        <a:lstStyle/>
        <a:p>
          <a:endParaRPr lang="ru-RU"/>
        </a:p>
      </dgm:t>
    </dgm:pt>
    <dgm:pt modelId="{FCD0AF87-CCBB-4121-842E-F336C918BEEB}" type="pres">
      <dgm:prSet presAssocID="{4D90B802-F883-40CC-B916-72F8919C1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F2F6D-0B88-4FEA-A4F9-567471FC3416}" type="pres">
      <dgm:prSet presAssocID="{AF13EABC-4638-41E5-96EB-792B838E4B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F8B78-BB6D-4B61-8BE5-395D5290AC20}" srcId="{4D90B802-F883-40CC-B916-72F8919C1714}" destId="{AF13EABC-4638-41E5-96EB-792B838E4B4D}" srcOrd="0" destOrd="0" parTransId="{509A00CB-ABB1-42E9-964B-E9BB7CBB6770}" sibTransId="{4A9AE160-C18C-4C20-82FC-DB5270570BF9}"/>
    <dgm:cxn modelId="{57E835EB-9D2F-4993-96E1-87D1477760A3}" type="presOf" srcId="{4D90B802-F883-40CC-B916-72F8919C1714}" destId="{FCD0AF87-CCBB-4121-842E-F336C918BEEB}" srcOrd="0" destOrd="0" presId="urn:microsoft.com/office/officeart/2005/8/layout/vList2"/>
    <dgm:cxn modelId="{10CFA1E2-41BF-46B4-A896-3B4412B5CEC1}" type="presOf" srcId="{AF13EABC-4638-41E5-96EB-792B838E4B4D}" destId="{037F2F6D-0B88-4FEA-A4F9-567471FC3416}" srcOrd="0" destOrd="0" presId="urn:microsoft.com/office/officeart/2005/8/layout/vList2"/>
    <dgm:cxn modelId="{1472EFAB-936F-4F2A-A270-9DEB035974B4}" type="presParOf" srcId="{FCD0AF87-CCBB-4121-842E-F336C918BEEB}" destId="{037F2F6D-0B88-4FEA-A4F9-567471FC34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B90732-99F6-4632-A859-E96F7121978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6C18AC-7EF6-4DC4-8D1A-87B4BDD0F7DB}">
      <dgm:prSet/>
      <dgm:spPr/>
      <dgm:t>
        <a:bodyPr/>
        <a:lstStyle/>
        <a:p>
          <a:pPr rtl="0"/>
          <a:r>
            <a:rPr lang="ru-RU" b="1" u="sng" dirty="0" smtClean="0"/>
            <a:t>Обучающие должны знать: </a:t>
          </a:r>
          <a:endParaRPr lang="ru-RU" dirty="0"/>
        </a:p>
      </dgm:t>
    </dgm:pt>
    <dgm:pt modelId="{CD68AEA5-17A5-4F61-94BC-EE0DD105ABCF}" type="parTrans" cxnId="{C79E0902-9F4A-4A47-BF93-9EFDFC2AFD80}">
      <dgm:prSet/>
      <dgm:spPr/>
      <dgm:t>
        <a:bodyPr/>
        <a:lstStyle/>
        <a:p>
          <a:endParaRPr lang="ru-RU"/>
        </a:p>
      </dgm:t>
    </dgm:pt>
    <dgm:pt modelId="{37E8F383-8195-47DC-9E3E-160C897257FC}" type="sibTrans" cxnId="{C79E0902-9F4A-4A47-BF93-9EFDFC2AFD80}">
      <dgm:prSet/>
      <dgm:spPr/>
      <dgm:t>
        <a:bodyPr/>
        <a:lstStyle/>
        <a:p>
          <a:endParaRPr lang="ru-RU"/>
        </a:p>
      </dgm:t>
    </dgm:pt>
    <dgm:pt modelId="{2AC64E7A-C065-400E-91C4-99FC63073729}">
      <dgm:prSet/>
      <dgm:spPr/>
      <dgm:t>
        <a:bodyPr/>
        <a:lstStyle/>
        <a:p>
          <a:pPr rtl="0"/>
          <a:r>
            <a:rPr lang="ru-RU" dirty="0" smtClean="0"/>
            <a:t>- органы растения, их значение в жизни растения;</a:t>
          </a:r>
          <a:endParaRPr lang="ru-RU" dirty="0"/>
        </a:p>
      </dgm:t>
    </dgm:pt>
    <dgm:pt modelId="{5ED41B61-2E86-46C7-B209-2139E7D8F109}" type="parTrans" cxnId="{5CD8A861-7AC8-4087-B3C0-E2AC2AB5228F}">
      <dgm:prSet/>
      <dgm:spPr/>
      <dgm:t>
        <a:bodyPr/>
        <a:lstStyle/>
        <a:p>
          <a:endParaRPr lang="ru-RU"/>
        </a:p>
      </dgm:t>
    </dgm:pt>
    <dgm:pt modelId="{74825E1A-6DE7-4FD9-A26E-9C19FD50AB82}" type="sibTrans" cxnId="{5CD8A861-7AC8-4087-B3C0-E2AC2AB5228F}">
      <dgm:prSet/>
      <dgm:spPr/>
      <dgm:t>
        <a:bodyPr/>
        <a:lstStyle/>
        <a:p>
          <a:endParaRPr lang="ru-RU"/>
        </a:p>
      </dgm:t>
    </dgm:pt>
    <dgm:pt modelId="{52E04942-6D7B-437D-BF86-ECF46FE558D3}">
      <dgm:prSet/>
      <dgm:spPr/>
      <dgm:t>
        <a:bodyPr/>
        <a:lstStyle/>
        <a:p>
          <a:pPr rtl="0"/>
          <a:r>
            <a:rPr lang="ru-RU" dirty="0" smtClean="0"/>
            <a:t>- роль окружающей среды в жизни растения;</a:t>
          </a:r>
          <a:endParaRPr lang="ru-RU" dirty="0"/>
        </a:p>
      </dgm:t>
    </dgm:pt>
    <dgm:pt modelId="{803BA735-F661-44B8-9328-C8CA7370B26D}" type="parTrans" cxnId="{23C74457-0967-4399-90EB-5FF313C36FF7}">
      <dgm:prSet/>
      <dgm:spPr/>
      <dgm:t>
        <a:bodyPr/>
        <a:lstStyle/>
        <a:p>
          <a:endParaRPr lang="ru-RU"/>
        </a:p>
      </dgm:t>
    </dgm:pt>
    <dgm:pt modelId="{808C0222-0627-4CD0-A038-31089A94AF37}" type="sibTrans" cxnId="{23C74457-0967-4399-90EB-5FF313C36FF7}">
      <dgm:prSet/>
      <dgm:spPr/>
      <dgm:t>
        <a:bodyPr/>
        <a:lstStyle/>
        <a:p>
          <a:endParaRPr lang="ru-RU"/>
        </a:p>
      </dgm:t>
    </dgm:pt>
    <dgm:pt modelId="{7DFE24DE-CB8F-4C04-81EA-AC9EE213B133}">
      <dgm:prSet/>
      <dgm:spPr/>
      <dgm:t>
        <a:bodyPr/>
        <a:lstStyle/>
        <a:p>
          <a:pPr rtl="0"/>
          <a:r>
            <a:rPr lang="ru-RU" dirty="0" smtClean="0"/>
            <a:t>- роль комнатных растений  в жизни человека;</a:t>
          </a:r>
          <a:endParaRPr lang="ru-RU" dirty="0"/>
        </a:p>
      </dgm:t>
    </dgm:pt>
    <dgm:pt modelId="{11BF3BAE-0434-445F-926F-BEC3E3EE2372}" type="parTrans" cxnId="{E911C45E-1801-4B0A-A7EC-7F9E4C9E4311}">
      <dgm:prSet/>
      <dgm:spPr/>
      <dgm:t>
        <a:bodyPr/>
        <a:lstStyle/>
        <a:p>
          <a:endParaRPr lang="ru-RU"/>
        </a:p>
      </dgm:t>
    </dgm:pt>
    <dgm:pt modelId="{77F52203-9EBE-4201-A690-A67D7E23432A}" type="sibTrans" cxnId="{E911C45E-1801-4B0A-A7EC-7F9E4C9E4311}">
      <dgm:prSet/>
      <dgm:spPr/>
      <dgm:t>
        <a:bodyPr/>
        <a:lstStyle/>
        <a:p>
          <a:endParaRPr lang="ru-RU"/>
        </a:p>
      </dgm:t>
    </dgm:pt>
    <dgm:pt modelId="{A1546B62-B8AF-4232-B4B2-2D28CCF62215}">
      <dgm:prSet/>
      <dgm:spPr/>
      <dgm:t>
        <a:bodyPr/>
        <a:lstStyle/>
        <a:p>
          <a:pPr rtl="0"/>
          <a:r>
            <a:rPr lang="ru-RU" dirty="0" smtClean="0"/>
            <a:t>- происхождение основных видов цветковых растений;</a:t>
          </a:r>
          <a:endParaRPr lang="ru-RU" dirty="0"/>
        </a:p>
      </dgm:t>
    </dgm:pt>
    <dgm:pt modelId="{3745AF66-A969-4C84-9649-10D97864768C}" type="parTrans" cxnId="{BDFDE105-1B23-4A83-A504-82FFA029B99B}">
      <dgm:prSet/>
      <dgm:spPr/>
      <dgm:t>
        <a:bodyPr/>
        <a:lstStyle/>
        <a:p>
          <a:endParaRPr lang="ru-RU"/>
        </a:p>
      </dgm:t>
    </dgm:pt>
    <dgm:pt modelId="{888A8FC9-8D8D-41F6-8E84-FFB0E960B70C}" type="sibTrans" cxnId="{BDFDE105-1B23-4A83-A504-82FFA029B99B}">
      <dgm:prSet/>
      <dgm:spPr/>
      <dgm:t>
        <a:bodyPr/>
        <a:lstStyle/>
        <a:p>
          <a:endParaRPr lang="ru-RU"/>
        </a:p>
      </dgm:t>
    </dgm:pt>
    <dgm:pt modelId="{38D06073-4C1B-4598-9C41-40474E8E7B64}">
      <dgm:prSet/>
      <dgm:spPr/>
      <dgm:t>
        <a:bodyPr/>
        <a:lstStyle/>
        <a:p>
          <a:endParaRPr lang="ru-RU"/>
        </a:p>
      </dgm:t>
    </dgm:pt>
    <dgm:pt modelId="{9C96757F-5D1B-4BB0-B918-50974BD3A684}" type="parTrans" cxnId="{081D26C1-FD19-4646-B3EC-B79EEF66FBB9}">
      <dgm:prSet/>
      <dgm:spPr/>
      <dgm:t>
        <a:bodyPr/>
        <a:lstStyle/>
        <a:p>
          <a:endParaRPr lang="ru-RU"/>
        </a:p>
      </dgm:t>
    </dgm:pt>
    <dgm:pt modelId="{D8615496-2D97-4F66-93B5-2ADFFE1D653D}" type="sibTrans" cxnId="{081D26C1-FD19-4646-B3EC-B79EEF66FBB9}">
      <dgm:prSet/>
      <dgm:spPr/>
      <dgm:t>
        <a:bodyPr/>
        <a:lstStyle/>
        <a:p>
          <a:endParaRPr lang="ru-RU"/>
        </a:p>
      </dgm:t>
    </dgm:pt>
    <dgm:pt modelId="{EBFC2690-E025-4CD8-9A50-E3D6C822DF46}">
      <dgm:prSet/>
      <dgm:spPr/>
      <dgm:t>
        <a:bodyPr/>
        <a:lstStyle/>
        <a:p>
          <a:endParaRPr lang="ru-RU"/>
        </a:p>
      </dgm:t>
    </dgm:pt>
    <dgm:pt modelId="{1A7A3032-8948-4BAE-A717-8C9397F04000}" type="parTrans" cxnId="{39C0EB68-7888-4826-9505-FAB246B1B80C}">
      <dgm:prSet/>
      <dgm:spPr/>
      <dgm:t>
        <a:bodyPr/>
        <a:lstStyle/>
        <a:p>
          <a:endParaRPr lang="ru-RU"/>
        </a:p>
      </dgm:t>
    </dgm:pt>
    <dgm:pt modelId="{026A8AC0-728D-465D-A550-3E1B1D2E7CA4}" type="sibTrans" cxnId="{39C0EB68-7888-4826-9505-FAB246B1B80C}">
      <dgm:prSet/>
      <dgm:spPr/>
      <dgm:t>
        <a:bodyPr/>
        <a:lstStyle/>
        <a:p>
          <a:endParaRPr lang="ru-RU"/>
        </a:p>
      </dgm:t>
    </dgm:pt>
    <dgm:pt modelId="{45D23B6D-F563-45FA-AB85-BA83437FF298}">
      <dgm:prSet/>
      <dgm:spPr/>
      <dgm:t>
        <a:bodyPr/>
        <a:lstStyle/>
        <a:p>
          <a:endParaRPr lang="ru-RU"/>
        </a:p>
      </dgm:t>
    </dgm:pt>
    <dgm:pt modelId="{8124DAA6-9463-45BD-9358-99E33476129A}" type="parTrans" cxnId="{4DF56E52-0B9A-4833-B679-7524FE49E6CC}">
      <dgm:prSet/>
      <dgm:spPr/>
      <dgm:t>
        <a:bodyPr/>
        <a:lstStyle/>
        <a:p>
          <a:endParaRPr lang="ru-RU"/>
        </a:p>
      </dgm:t>
    </dgm:pt>
    <dgm:pt modelId="{58450BA3-7FC1-4B98-9416-5B64D61C993D}" type="sibTrans" cxnId="{4DF56E52-0B9A-4833-B679-7524FE49E6CC}">
      <dgm:prSet/>
      <dgm:spPr/>
      <dgm:t>
        <a:bodyPr/>
        <a:lstStyle/>
        <a:p>
          <a:endParaRPr lang="ru-RU"/>
        </a:p>
      </dgm:t>
    </dgm:pt>
    <dgm:pt modelId="{565D4663-615F-43A6-914E-9D31034D2068}">
      <dgm:prSet/>
      <dgm:spPr/>
      <dgm:t>
        <a:bodyPr/>
        <a:lstStyle/>
        <a:p>
          <a:endParaRPr lang="ru-RU"/>
        </a:p>
      </dgm:t>
    </dgm:pt>
    <dgm:pt modelId="{F611F4EB-A29E-4D61-89D5-00685111C044}" type="parTrans" cxnId="{DCD1FA9D-D139-459A-9A6E-5EA4B6041EDC}">
      <dgm:prSet/>
      <dgm:spPr/>
      <dgm:t>
        <a:bodyPr/>
        <a:lstStyle/>
        <a:p>
          <a:endParaRPr lang="ru-RU"/>
        </a:p>
      </dgm:t>
    </dgm:pt>
    <dgm:pt modelId="{6DD1A2E3-BEEE-4EAD-B68C-15096D4D6F03}" type="sibTrans" cxnId="{DCD1FA9D-D139-459A-9A6E-5EA4B6041EDC}">
      <dgm:prSet/>
      <dgm:spPr/>
      <dgm:t>
        <a:bodyPr/>
        <a:lstStyle/>
        <a:p>
          <a:endParaRPr lang="ru-RU"/>
        </a:p>
      </dgm:t>
    </dgm:pt>
    <dgm:pt modelId="{744500C3-DE9F-444E-AC8B-558D327C242C}">
      <dgm:prSet/>
      <dgm:spPr/>
      <dgm:t>
        <a:bodyPr/>
        <a:lstStyle/>
        <a:p>
          <a:endParaRPr lang="ru-RU"/>
        </a:p>
      </dgm:t>
    </dgm:pt>
    <dgm:pt modelId="{51BCBD12-807B-45BC-A833-867F0C969C02}" type="parTrans" cxnId="{AC7EA0EA-DBAB-45B1-B022-298DF9B80DCD}">
      <dgm:prSet/>
      <dgm:spPr/>
      <dgm:t>
        <a:bodyPr/>
        <a:lstStyle/>
        <a:p>
          <a:endParaRPr lang="ru-RU"/>
        </a:p>
      </dgm:t>
    </dgm:pt>
    <dgm:pt modelId="{7B28BB83-70E1-4029-A06F-5A4BA710B52D}" type="sibTrans" cxnId="{AC7EA0EA-DBAB-45B1-B022-298DF9B80DCD}">
      <dgm:prSet/>
      <dgm:spPr/>
      <dgm:t>
        <a:bodyPr/>
        <a:lstStyle/>
        <a:p>
          <a:endParaRPr lang="ru-RU"/>
        </a:p>
      </dgm:t>
    </dgm:pt>
    <dgm:pt modelId="{552BBAE8-1545-45E2-9C18-2D447D12508A}">
      <dgm:prSet/>
      <dgm:spPr/>
      <dgm:t>
        <a:bodyPr/>
        <a:lstStyle/>
        <a:p>
          <a:endParaRPr lang="ru-RU"/>
        </a:p>
      </dgm:t>
    </dgm:pt>
    <dgm:pt modelId="{168989B7-D806-4AF9-8E3B-3B0125DDDB5F}" type="parTrans" cxnId="{30EECD17-25DB-4FBA-A832-09C3AFA60F39}">
      <dgm:prSet/>
      <dgm:spPr/>
      <dgm:t>
        <a:bodyPr/>
        <a:lstStyle/>
        <a:p>
          <a:endParaRPr lang="ru-RU"/>
        </a:p>
      </dgm:t>
    </dgm:pt>
    <dgm:pt modelId="{D56D20FE-C29E-4BAA-9FF4-D57941BF709C}" type="sibTrans" cxnId="{30EECD17-25DB-4FBA-A832-09C3AFA60F39}">
      <dgm:prSet/>
      <dgm:spPr/>
      <dgm:t>
        <a:bodyPr/>
        <a:lstStyle/>
        <a:p>
          <a:endParaRPr lang="ru-RU"/>
        </a:p>
      </dgm:t>
    </dgm:pt>
    <dgm:pt modelId="{57DEA550-E83A-4EC9-A9BC-17F0DE45446B}">
      <dgm:prSet/>
      <dgm:spPr/>
      <dgm:t>
        <a:bodyPr/>
        <a:lstStyle/>
        <a:p>
          <a:pPr rtl="0"/>
          <a:endParaRPr lang="ru-RU" dirty="0"/>
        </a:p>
      </dgm:t>
    </dgm:pt>
    <dgm:pt modelId="{D0787619-0793-4671-B790-A5EBF10D8676}" type="parTrans" cxnId="{3AA16DEF-BA14-41E3-9E14-93214B1A79E9}">
      <dgm:prSet/>
      <dgm:spPr/>
      <dgm:t>
        <a:bodyPr/>
        <a:lstStyle/>
        <a:p>
          <a:endParaRPr lang="ru-RU"/>
        </a:p>
      </dgm:t>
    </dgm:pt>
    <dgm:pt modelId="{9948414B-8C0F-4E7E-AEFD-BDD47132D1E5}" type="sibTrans" cxnId="{3AA16DEF-BA14-41E3-9E14-93214B1A79E9}">
      <dgm:prSet/>
      <dgm:spPr/>
      <dgm:t>
        <a:bodyPr/>
        <a:lstStyle/>
        <a:p>
          <a:endParaRPr lang="ru-RU"/>
        </a:p>
      </dgm:t>
    </dgm:pt>
    <dgm:pt modelId="{D6174C4F-6E19-425D-B146-2F0D0B791B1D}" type="pres">
      <dgm:prSet presAssocID="{0AB90732-99F6-4632-A859-E96F7121978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EF18FE-4222-4E8E-B0C1-90A6F85E5CE2}" type="pres">
      <dgm:prSet presAssocID="{7E6C18AC-7EF6-4DC4-8D1A-87B4BDD0F7DB}" presName="circle1" presStyleLbl="lnNode1" presStyleIdx="0" presStyleCnt="5"/>
      <dgm:spPr/>
    </dgm:pt>
    <dgm:pt modelId="{BF6AA0C9-2196-4634-B9F2-20D1D6AB274A}" type="pres">
      <dgm:prSet presAssocID="{7E6C18AC-7EF6-4DC4-8D1A-87B4BDD0F7DB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8C3BB-402E-4F1F-AB9E-6D89EFAE0079}" type="pres">
      <dgm:prSet presAssocID="{7E6C18AC-7EF6-4DC4-8D1A-87B4BDD0F7DB}" presName="line1" presStyleLbl="callout" presStyleIdx="0" presStyleCnt="10"/>
      <dgm:spPr/>
    </dgm:pt>
    <dgm:pt modelId="{0B6F80F1-F03D-4329-B159-C44D3DB89783}" type="pres">
      <dgm:prSet presAssocID="{7E6C18AC-7EF6-4DC4-8D1A-87B4BDD0F7DB}" presName="d1" presStyleLbl="callout" presStyleIdx="1" presStyleCnt="10"/>
      <dgm:spPr/>
    </dgm:pt>
    <dgm:pt modelId="{06CF21F1-BC18-4F27-8C61-54E8DD408877}" type="pres">
      <dgm:prSet presAssocID="{2AC64E7A-C065-400E-91C4-99FC63073729}" presName="circle2" presStyleLbl="lnNode1" presStyleIdx="1" presStyleCnt="5" custLinFactNeighborX="-758" custLinFactNeighborY="-5051"/>
      <dgm:spPr/>
    </dgm:pt>
    <dgm:pt modelId="{89C13216-633D-4D02-ADDD-80058E4B3E48}" type="pres">
      <dgm:prSet presAssocID="{2AC64E7A-C065-400E-91C4-99FC63073729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5E2CB-AA17-4C5B-8728-537B1FB2F2A2}" type="pres">
      <dgm:prSet presAssocID="{2AC64E7A-C065-400E-91C4-99FC63073729}" presName="line2" presStyleLbl="callout" presStyleIdx="2" presStyleCnt="10"/>
      <dgm:spPr/>
    </dgm:pt>
    <dgm:pt modelId="{D17B7C54-D533-4BF5-B6FD-65ECBCC9ADBF}" type="pres">
      <dgm:prSet presAssocID="{2AC64E7A-C065-400E-91C4-99FC63073729}" presName="d2" presStyleLbl="callout" presStyleIdx="3" presStyleCnt="10"/>
      <dgm:spPr/>
    </dgm:pt>
    <dgm:pt modelId="{2F925948-A221-4AC3-9B08-AEA64A3290D2}" type="pres">
      <dgm:prSet presAssocID="{52E04942-6D7B-437D-BF86-ECF46FE558D3}" presName="circle3" presStyleLbl="lnNode1" presStyleIdx="2" presStyleCnt="5"/>
      <dgm:spPr/>
    </dgm:pt>
    <dgm:pt modelId="{CB7A9166-D39D-430A-8FD7-0F6C00B980C3}" type="pres">
      <dgm:prSet presAssocID="{52E04942-6D7B-437D-BF86-ECF46FE558D3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03214-3293-4765-8CC3-6AC9E68840FD}" type="pres">
      <dgm:prSet presAssocID="{52E04942-6D7B-437D-BF86-ECF46FE558D3}" presName="line3" presStyleLbl="callout" presStyleIdx="4" presStyleCnt="10"/>
      <dgm:spPr/>
    </dgm:pt>
    <dgm:pt modelId="{CB2E3908-D388-4AFC-984D-87C905FDF83B}" type="pres">
      <dgm:prSet presAssocID="{52E04942-6D7B-437D-BF86-ECF46FE558D3}" presName="d3" presStyleLbl="callout" presStyleIdx="5" presStyleCnt="10"/>
      <dgm:spPr/>
    </dgm:pt>
    <dgm:pt modelId="{9BF3EE82-5EC4-4D89-82CE-860F7D6C9EE5}" type="pres">
      <dgm:prSet presAssocID="{7DFE24DE-CB8F-4C04-81EA-AC9EE213B133}" presName="circle4" presStyleLbl="lnNode1" presStyleIdx="3" presStyleCnt="5"/>
      <dgm:spPr/>
    </dgm:pt>
    <dgm:pt modelId="{75667208-32BB-4402-B169-BAEE4C4F2B08}" type="pres">
      <dgm:prSet presAssocID="{7DFE24DE-CB8F-4C04-81EA-AC9EE213B133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DD27A-B3E9-4608-8BAD-B426387490F0}" type="pres">
      <dgm:prSet presAssocID="{7DFE24DE-CB8F-4C04-81EA-AC9EE213B133}" presName="line4" presStyleLbl="callout" presStyleIdx="6" presStyleCnt="10"/>
      <dgm:spPr/>
    </dgm:pt>
    <dgm:pt modelId="{68C2142B-06BF-426B-B5B0-E264AFDBC43E}" type="pres">
      <dgm:prSet presAssocID="{7DFE24DE-CB8F-4C04-81EA-AC9EE213B133}" presName="d4" presStyleLbl="callout" presStyleIdx="7" presStyleCnt="10"/>
      <dgm:spPr/>
    </dgm:pt>
    <dgm:pt modelId="{020B2D68-0615-41F8-9446-E0DA5B108B34}" type="pres">
      <dgm:prSet presAssocID="{A1546B62-B8AF-4232-B4B2-2D28CCF62215}" presName="circle5" presStyleLbl="lnNode1" presStyleIdx="4" presStyleCnt="5"/>
      <dgm:spPr/>
    </dgm:pt>
    <dgm:pt modelId="{9FEED3F4-DEEF-40D7-8B66-A216216AE386}" type="pres">
      <dgm:prSet presAssocID="{A1546B62-B8AF-4232-B4B2-2D28CCF62215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C4F1A-39F9-4957-955F-1C6F9F069F29}" type="pres">
      <dgm:prSet presAssocID="{A1546B62-B8AF-4232-B4B2-2D28CCF62215}" presName="line5" presStyleLbl="callout" presStyleIdx="8" presStyleCnt="10"/>
      <dgm:spPr/>
    </dgm:pt>
    <dgm:pt modelId="{21E7619A-61A2-467D-8717-9241B9545CC2}" type="pres">
      <dgm:prSet presAssocID="{A1546B62-B8AF-4232-B4B2-2D28CCF62215}" presName="d5" presStyleLbl="callout" presStyleIdx="9" presStyleCnt="10"/>
      <dgm:spPr/>
    </dgm:pt>
  </dgm:ptLst>
  <dgm:cxnLst>
    <dgm:cxn modelId="{5CD8A861-7AC8-4087-B3C0-E2AC2AB5228F}" srcId="{0AB90732-99F6-4632-A859-E96F7121978C}" destId="{2AC64E7A-C065-400E-91C4-99FC63073729}" srcOrd="1" destOrd="0" parTransId="{5ED41B61-2E86-46C7-B209-2139E7D8F109}" sibTransId="{74825E1A-6DE7-4FD9-A26E-9C19FD50AB82}"/>
    <dgm:cxn modelId="{AC7EA0EA-DBAB-45B1-B022-298DF9B80DCD}" srcId="{0AB90732-99F6-4632-A859-E96F7121978C}" destId="{744500C3-DE9F-444E-AC8B-558D327C242C}" srcOrd="9" destOrd="0" parTransId="{51BCBD12-807B-45BC-A833-867F0C969C02}" sibTransId="{7B28BB83-70E1-4029-A06F-5A4BA710B52D}"/>
    <dgm:cxn modelId="{1474027A-26A7-4531-AC83-6F78E2A9C2DB}" type="presOf" srcId="{A1546B62-B8AF-4232-B4B2-2D28CCF62215}" destId="{9FEED3F4-DEEF-40D7-8B66-A216216AE386}" srcOrd="0" destOrd="0" presId="urn:microsoft.com/office/officeart/2005/8/layout/target1"/>
    <dgm:cxn modelId="{C79E0902-9F4A-4A47-BF93-9EFDFC2AFD80}" srcId="{0AB90732-99F6-4632-A859-E96F7121978C}" destId="{7E6C18AC-7EF6-4DC4-8D1A-87B4BDD0F7DB}" srcOrd="0" destOrd="0" parTransId="{CD68AEA5-17A5-4F61-94BC-EE0DD105ABCF}" sibTransId="{37E8F383-8195-47DC-9E3E-160C897257FC}"/>
    <dgm:cxn modelId="{39C0EB68-7888-4826-9505-FAB246B1B80C}" srcId="{0AB90732-99F6-4632-A859-E96F7121978C}" destId="{EBFC2690-E025-4CD8-9A50-E3D6C822DF46}" srcOrd="6" destOrd="0" parTransId="{1A7A3032-8948-4BAE-A717-8C9397F04000}" sibTransId="{026A8AC0-728D-465D-A550-3E1B1D2E7CA4}"/>
    <dgm:cxn modelId="{DCD1FA9D-D139-459A-9A6E-5EA4B6041EDC}" srcId="{0AB90732-99F6-4632-A859-E96F7121978C}" destId="{565D4663-615F-43A6-914E-9D31034D2068}" srcOrd="8" destOrd="0" parTransId="{F611F4EB-A29E-4D61-89D5-00685111C044}" sibTransId="{6DD1A2E3-BEEE-4EAD-B68C-15096D4D6F03}"/>
    <dgm:cxn modelId="{22E727FF-8614-4038-9D97-31599DB39541}" type="presOf" srcId="{7E6C18AC-7EF6-4DC4-8D1A-87B4BDD0F7DB}" destId="{BF6AA0C9-2196-4634-B9F2-20D1D6AB274A}" srcOrd="0" destOrd="0" presId="urn:microsoft.com/office/officeart/2005/8/layout/target1"/>
    <dgm:cxn modelId="{4DF56E52-0B9A-4833-B679-7524FE49E6CC}" srcId="{0AB90732-99F6-4632-A859-E96F7121978C}" destId="{45D23B6D-F563-45FA-AB85-BA83437FF298}" srcOrd="7" destOrd="0" parTransId="{8124DAA6-9463-45BD-9358-99E33476129A}" sibTransId="{58450BA3-7FC1-4B98-9416-5B64D61C993D}"/>
    <dgm:cxn modelId="{E911C45E-1801-4B0A-A7EC-7F9E4C9E4311}" srcId="{0AB90732-99F6-4632-A859-E96F7121978C}" destId="{7DFE24DE-CB8F-4C04-81EA-AC9EE213B133}" srcOrd="3" destOrd="0" parTransId="{11BF3BAE-0434-445F-926F-BEC3E3EE2372}" sibTransId="{77F52203-9EBE-4201-A690-A67D7E23432A}"/>
    <dgm:cxn modelId="{EF14812A-6C23-4E29-8206-2722186A481D}" type="presOf" srcId="{2AC64E7A-C065-400E-91C4-99FC63073729}" destId="{89C13216-633D-4D02-ADDD-80058E4B3E48}" srcOrd="0" destOrd="0" presId="urn:microsoft.com/office/officeart/2005/8/layout/target1"/>
    <dgm:cxn modelId="{0D179BEA-275A-464E-BD77-2FFF9267AF9C}" type="presOf" srcId="{0AB90732-99F6-4632-A859-E96F7121978C}" destId="{D6174C4F-6E19-425D-B146-2F0D0B791B1D}" srcOrd="0" destOrd="0" presId="urn:microsoft.com/office/officeart/2005/8/layout/target1"/>
    <dgm:cxn modelId="{23C74457-0967-4399-90EB-5FF313C36FF7}" srcId="{0AB90732-99F6-4632-A859-E96F7121978C}" destId="{52E04942-6D7B-437D-BF86-ECF46FE558D3}" srcOrd="2" destOrd="0" parTransId="{803BA735-F661-44B8-9328-C8CA7370B26D}" sibTransId="{808C0222-0627-4CD0-A038-31089A94AF37}"/>
    <dgm:cxn modelId="{3AA16DEF-BA14-41E3-9E14-93214B1A79E9}" srcId="{0AB90732-99F6-4632-A859-E96F7121978C}" destId="{57DEA550-E83A-4EC9-A9BC-17F0DE45446B}" srcOrd="11" destOrd="0" parTransId="{D0787619-0793-4671-B790-A5EBF10D8676}" sibTransId="{9948414B-8C0F-4E7E-AEFD-BDD47132D1E5}"/>
    <dgm:cxn modelId="{30EECD17-25DB-4FBA-A832-09C3AFA60F39}" srcId="{0AB90732-99F6-4632-A859-E96F7121978C}" destId="{552BBAE8-1545-45E2-9C18-2D447D12508A}" srcOrd="10" destOrd="0" parTransId="{168989B7-D806-4AF9-8E3B-3B0125DDDB5F}" sibTransId="{D56D20FE-C29E-4BAA-9FF4-D57941BF709C}"/>
    <dgm:cxn modelId="{081D26C1-FD19-4646-B3EC-B79EEF66FBB9}" srcId="{0AB90732-99F6-4632-A859-E96F7121978C}" destId="{38D06073-4C1B-4598-9C41-40474E8E7B64}" srcOrd="5" destOrd="0" parTransId="{9C96757F-5D1B-4BB0-B918-50974BD3A684}" sibTransId="{D8615496-2D97-4F66-93B5-2ADFFE1D653D}"/>
    <dgm:cxn modelId="{E06F160D-B52F-4F99-B9B7-79854C570376}" type="presOf" srcId="{52E04942-6D7B-437D-BF86-ECF46FE558D3}" destId="{CB7A9166-D39D-430A-8FD7-0F6C00B980C3}" srcOrd="0" destOrd="0" presId="urn:microsoft.com/office/officeart/2005/8/layout/target1"/>
    <dgm:cxn modelId="{BDFDE105-1B23-4A83-A504-82FFA029B99B}" srcId="{0AB90732-99F6-4632-A859-E96F7121978C}" destId="{A1546B62-B8AF-4232-B4B2-2D28CCF62215}" srcOrd="4" destOrd="0" parTransId="{3745AF66-A969-4C84-9649-10D97864768C}" sibTransId="{888A8FC9-8D8D-41F6-8E84-FFB0E960B70C}"/>
    <dgm:cxn modelId="{65AB7C05-405E-4F37-B77A-BCA5C68DBA7B}" type="presOf" srcId="{7DFE24DE-CB8F-4C04-81EA-AC9EE213B133}" destId="{75667208-32BB-4402-B169-BAEE4C4F2B08}" srcOrd="0" destOrd="0" presId="urn:microsoft.com/office/officeart/2005/8/layout/target1"/>
    <dgm:cxn modelId="{D0E2D4D2-FA35-4A6D-A3B9-2A3D587BFB76}" type="presParOf" srcId="{D6174C4F-6E19-425D-B146-2F0D0B791B1D}" destId="{9DEF18FE-4222-4E8E-B0C1-90A6F85E5CE2}" srcOrd="0" destOrd="0" presId="urn:microsoft.com/office/officeart/2005/8/layout/target1"/>
    <dgm:cxn modelId="{954F7521-7D42-4314-9BC1-29F496AE53BE}" type="presParOf" srcId="{D6174C4F-6E19-425D-B146-2F0D0B791B1D}" destId="{BF6AA0C9-2196-4634-B9F2-20D1D6AB274A}" srcOrd="1" destOrd="0" presId="urn:microsoft.com/office/officeart/2005/8/layout/target1"/>
    <dgm:cxn modelId="{954C3368-06B6-4223-A775-338B87A5834A}" type="presParOf" srcId="{D6174C4F-6E19-425D-B146-2F0D0B791B1D}" destId="{2088C3BB-402E-4F1F-AB9E-6D89EFAE0079}" srcOrd="2" destOrd="0" presId="urn:microsoft.com/office/officeart/2005/8/layout/target1"/>
    <dgm:cxn modelId="{CA505F77-21F1-4EA9-872F-CF34B2DEA6A0}" type="presParOf" srcId="{D6174C4F-6E19-425D-B146-2F0D0B791B1D}" destId="{0B6F80F1-F03D-4329-B159-C44D3DB89783}" srcOrd="3" destOrd="0" presId="urn:microsoft.com/office/officeart/2005/8/layout/target1"/>
    <dgm:cxn modelId="{8C5F10AD-7F1D-4820-BD96-9B8D69C7ED50}" type="presParOf" srcId="{D6174C4F-6E19-425D-B146-2F0D0B791B1D}" destId="{06CF21F1-BC18-4F27-8C61-54E8DD408877}" srcOrd="4" destOrd="0" presId="urn:microsoft.com/office/officeart/2005/8/layout/target1"/>
    <dgm:cxn modelId="{5EDC2EB6-9D7B-4243-9105-383BBB46D86D}" type="presParOf" srcId="{D6174C4F-6E19-425D-B146-2F0D0B791B1D}" destId="{89C13216-633D-4D02-ADDD-80058E4B3E48}" srcOrd="5" destOrd="0" presId="urn:microsoft.com/office/officeart/2005/8/layout/target1"/>
    <dgm:cxn modelId="{84770057-BF3D-400F-9E50-DAD59C9A264D}" type="presParOf" srcId="{D6174C4F-6E19-425D-B146-2F0D0B791B1D}" destId="{5145E2CB-AA17-4C5B-8728-537B1FB2F2A2}" srcOrd="6" destOrd="0" presId="urn:microsoft.com/office/officeart/2005/8/layout/target1"/>
    <dgm:cxn modelId="{100C685B-D13B-4B94-9AD0-0141E0ADD88B}" type="presParOf" srcId="{D6174C4F-6E19-425D-B146-2F0D0B791B1D}" destId="{D17B7C54-D533-4BF5-B6FD-65ECBCC9ADBF}" srcOrd="7" destOrd="0" presId="urn:microsoft.com/office/officeart/2005/8/layout/target1"/>
    <dgm:cxn modelId="{CC78FE85-D2F1-4C70-BEE2-32EE7CDCD99D}" type="presParOf" srcId="{D6174C4F-6E19-425D-B146-2F0D0B791B1D}" destId="{2F925948-A221-4AC3-9B08-AEA64A3290D2}" srcOrd="8" destOrd="0" presId="urn:microsoft.com/office/officeart/2005/8/layout/target1"/>
    <dgm:cxn modelId="{86B55043-1954-40FB-904C-C51768B6475B}" type="presParOf" srcId="{D6174C4F-6E19-425D-B146-2F0D0B791B1D}" destId="{CB7A9166-D39D-430A-8FD7-0F6C00B980C3}" srcOrd="9" destOrd="0" presId="urn:microsoft.com/office/officeart/2005/8/layout/target1"/>
    <dgm:cxn modelId="{284C36D0-5A21-4B4B-A5BD-01D39FD14EC9}" type="presParOf" srcId="{D6174C4F-6E19-425D-B146-2F0D0B791B1D}" destId="{D3003214-3293-4765-8CC3-6AC9E68840FD}" srcOrd="10" destOrd="0" presId="urn:microsoft.com/office/officeart/2005/8/layout/target1"/>
    <dgm:cxn modelId="{4C6BBE77-4668-4459-AD4E-D9C0246F8FDE}" type="presParOf" srcId="{D6174C4F-6E19-425D-B146-2F0D0B791B1D}" destId="{CB2E3908-D388-4AFC-984D-87C905FDF83B}" srcOrd="11" destOrd="0" presId="urn:microsoft.com/office/officeart/2005/8/layout/target1"/>
    <dgm:cxn modelId="{79FA51B7-FA34-4EEE-B6DA-A4D0CD8E507F}" type="presParOf" srcId="{D6174C4F-6E19-425D-B146-2F0D0B791B1D}" destId="{9BF3EE82-5EC4-4D89-82CE-860F7D6C9EE5}" srcOrd="12" destOrd="0" presId="urn:microsoft.com/office/officeart/2005/8/layout/target1"/>
    <dgm:cxn modelId="{1C17A57C-C8BC-4963-9175-D5D0DE7F40A0}" type="presParOf" srcId="{D6174C4F-6E19-425D-B146-2F0D0B791B1D}" destId="{75667208-32BB-4402-B169-BAEE4C4F2B08}" srcOrd="13" destOrd="0" presId="urn:microsoft.com/office/officeart/2005/8/layout/target1"/>
    <dgm:cxn modelId="{51B72E56-C0C9-4B51-B188-2C0C032FCF58}" type="presParOf" srcId="{D6174C4F-6E19-425D-B146-2F0D0B791B1D}" destId="{0AEDD27A-B3E9-4608-8BAD-B426387490F0}" srcOrd="14" destOrd="0" presId="urn:microsoft.com/office/officeart/2005/8/layout/target1"/>
    <dgm:cxn modelId="{285EDC2F-1E24-4050-9682-CA4DCFB57242}" type="presParOf" srcId="{D6174C4F-6E19-425D-B146-2F0D0B791B1D}" destId="{68C2142B-06BF-426B-B5B0-E264AFDBC43E}" srcOrd="15" destOrd="0" presId="urn:microsoft.com/office/officeart/2005/8/layout/target1"/>
    <dgm:cxn modelId="{A78A0240-4F90-4425-B7B5-808068F18E59}" type="presParOf" srcId="{D6174C4F-6E19-425D-B146-2F0D0B791B1D}" destId="{020B2D68-0615-41F8-9446-E0DA5B108B34}" srcOrd="16" destOrd="0" presId="urn:microsoft.com/office/officeart/2005/8/layout/target1"/>
    <dgm:cxn modelId="{DBD4362D-62D2-4F86-AB87-403558564E51}" type="presParOf" srcId="{D6174C4F-6E19-425D-B146-2F0D0B791B1D}" destId="{9FEED3F4-DEEF-40D7-8B66-A216216AE386}" srcOrd="17" destOrd="0" presId="urn:microsoft.com/office/officeart/2005/8/layout/target1"/>
    <dgm:cxn modelId="{AEABE946-B4BB-41B4-B623-97319FF4E9C4}" type="presParOf" srcId="{D6174C4F-6E19-425D-B146-2F0D0B791B1D}" destId="{53BC4F1A-39F9-4957-955F-1C6F9F069F29}" srcOrd="18" destOrd="0" presId="urn:microsoft.com/office/officeart/2005/8/layout/target1"/>
    <dgm:cxn modelId="{F88AB043-AB74-497F-89FA-8EDD18A05540}" type="presParOf" srcId="{D6174C4F-6E19-425D-B146-2F0D0B791B1D}" destId="{21E7619A-61A2-467D-8717-9241B9545CC2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710631-32F9-4EED-8F1B-D45208083F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654BB-8629-40D0-A1D4-2F181CB9D0EB}">
      <dgm:prSet custT="1"/>
      <dgm:spPr/>
      <dgm:t>
        <a:bodyPr/>
        <a:lstStyle/>
        <a:p>
          <a:pPr rtl="0"/>
          <a:r>
            <a:rPr lang="ru-RU" sz="800" b="1" i="0" u="sng" baseline="0" dirty="0" smtClean="0"/>
            <a:t> </a:t>
          </a:r>
          <a:r>
            <a:rPr lang="ru-RU" sz="1100" b="1" i="0" u="sng" baseline="0" dirty="0" smtClean="0"/>
            <a:t>Обучающие должны уметь:</a:t>
          </a:r>
          <a:endParaRPr lang="ru-RU" sz="1100" b="0" i="0" baseline="0" dirty="0"/>
        </a:p>
      </dgm:t>
    </dgm:pt>
    <dgm:pt modelId="{0F0FC7F1-FE71-47C3-A24F-92DC508C4944}" type="parTrans" cxnId="{A597DE96-1104-45D5-84DA-144932C136D4}">
      <dgm:prSet/>
      <dgm:spPr/>
      <dgm:t>
        <a:bodyPr/>
        <a:lstStyle/>
        <a:p>
          <a:endParaRPr lang="ru-RU"/>
        </a:p>
      </dgm:t>
    </dgm:pt>
    <dgm:pt modelId="{E51B31F2-5F42-4540-815C-00D1CBB26E5D}" type="sibTrans" cxnId="{A597DE96-1104-45D5-84DA-144932C136D4}">
      <dgm:prSet/>
      <dgm:spPr/>
      <dgm:t>
        <a:bodyPr/>
        <a:lstStyle/>
        <a:p>
          <a:endParaRPr lang="ru-RU"/>
        </a:p>
      </dgm:t>
    </dgm:pt>
    <dgm:pt modelId="{9E281D78-4F0B-4803-B852-BC839267712E}">
      <dgm:prSet custT="1"/>
      <dgm:spPr/>
      <dgm:t>
        <a:bodyPr/>
        <a:lstStyle/>
        <a:p>
          <a:pPr rtl="0"/>
          <a:r>
            <a:rPr lang="ru-RU" sz="1100" b="0" i="0" baseline="0" dirty="0" smtClean="0"/>
            <a:t>Определить механический состав почвы;</a:t>
          </a:r>
          <a:endParaRPr lang="ru-RU" sz="1100" b="0" i="0" baseline="0" dirty="0"/>
        </a:p>
      </dgm:t>
    </dgm:pt>
    <dgm:pt modelId="{BF6D7F8D-1FEF-4EA1-B183-21381FBC3BE9}" type="parTrans" cxnId="{9DDB377B-6BF1-435B-9E98-6288EFB5D58C}">
      <dgm:prSet/>
      <dgm:spPr/>
      <dgm:t>
        <a:bodyPr/>
        <a:lstStyle/>
        <a:p>
          <a:endParaRPr lang="ru-RU"/>
        </a:p>
      </dgm:t>
    </dgm:pt>
    <dgm:pt modelId="{242AB0A9-E9FF-4AA4-9471-6A076B0D7E83}" type="sibTrans" cxnId="{9DDB377B-6BF1-435B-9E98-6288EFB5D58C}">
      <dgm:prSet/>
      <dgm:spPr/>
      <dgm:t>
        <a:bodyPr/>
        <a:lstStyle/>
        <a:p>
          <a:endParaRPr lang="ru-RU"/>
        </a:p>
      </dgm:t>
    </dgm:pt>
    <dgm:pt modelId="{472FFE6E-0113-4E6D-828D-582343121FD8}">
      <dgm:prSet custT="1"/>
      <dgm:spPr/>
      <dgm:t>
        <a:bodyPr/>
        <a:lstStyle/>
        <a:p>
          <a:pPr rtl="0"/>
          <a:r>
            <a:rPr lang="ru-RU" sz="1100" b="0" i="0" baseline="0" dirty="0" smtClean="0"/>
            <a:t> правильно перевалить и пересадить растение;</a:t>
          </a:r>
          <a:endParaRPr lang="ru-RU" sz="1100" b="0" i="0" baseline="0" dirty="0"/>
        </a:p>
      </dgm:t>
    </dgm:pt>
    <dgm:pt modelId="{73B51E3A-43B8-4AAA-876C-A5118601D201}" type="parTrans" cxnId="{7E45AD6A-638C-4DB3-A3B0-146B25EEE259}">
      <dgm:prSet/>
      <dgm:spPr/>
      <dgm:t>
        <a:bodyPr/>
        <a:lstStyle/>
        <a:p>
          <a:endParaRPr lang="ru-RU"/>
        </a:p>
      </dgm:t>
    </dgm:pt>
    <dgm:pt modelId="{7A55D6A8-3289-4A83-92A5-517D47C7ABA3}" type="sibTrans" cxnId="{7E45AD6A-638C-4DB3-A3B0-146B25EEE259}">
      <dgm:prSet/>
      <dgm:spPr/>
      <dgm:t>
        <a:bodyPr/>
        <a:lstStyle/>
        <a:p>
          <a:endParaRPr lang="ru-RU"/>
        </a:p>
      </dgm:t>
    </dgm:pt>
    <dgm:pt modelId="{6FB01192-D37B-40A1-9CE2-E165D3078F03}">
      <dgm:prSet custT="1"/>
      <dgm:spPr/>
      <dgm:t>
        <a:bodyPr/>
        <a:lstStyle/>
        <a:p>
          <a:pPr rtl="0"/>
          <a:r>
            <a:rPr lang="ru-RU" sz="1100" b="0" i="0" baseline="0" dirty="0" smtClean="0"/>
            <a:t> расчеренковать и поставить на укоренение растение;</a:t>
          </a:r>
          <a:endParaRPr lang="ru-RU" sz="1100" b="0" i="0" baseline="0" dirty="0"/>
        </a:p>
      </dgm:t>
    </dgm:pt>
    <dgm:pt modelId="{34EA40C0-57BB-416B-8CB8-C1BC8D4B2E72}" type="parTrans" cxnId="{1D8B2C7C-C1B1-4C86-8675-9B9EA14BCAE1}">
      <dgm:prSet/>
      <dgm:spPr/>
      <dgm:t>
        <a:bodyPr/>
        <a:lstStyle/>
        <a:p>
          <a:endParaRPr lang="ru-RU"/>
        </a:p>
      </dgm:t>
    </dgm:pt>
    <dgm:pt modelId="{EAC38FFC-C592-4369-9925-EBDC1B461099}" type="sibTrans" cxnId="{1D8B2C7C-C1B1-4C86-8675-9B9EA14BCAE1}">
      <dgm:prSet/>
      <dgm:spPr/>
      <dgm:t>
        <a:bodyPr/>
        <a:lstStyle/>
        <a:p>
          <a:endParaRPr lang="ru-RU"/>
        </a:p>
      </dgm:t>
    </dgm:pt>
    <dgm:pt modelId="{BBC4CE2F-6389-409B-A807-E80E9041A6AA}">
      <dgm:prSet/>
      <dgm:spPr/>
      <dgm:t>
        <a:bodyPr/>
        <a:lstStyle/>
        <a:p>
          <a:endParaRPr lang="ru-RU"/>
        </a:p>
      </dgm:t>
    </dgm:pt>
    <dgm:pt modelId="{F8A503E2-E43A-42A4-9770-448B8173B4E4}" type="parTrans" cxnId="{DC1993FC-2603-4B65-B1F8-4896B22FE0F0}">
      <dgm:prSet/>
      <dgm:spPr/>
      <dgm:t>
        <a:bodyPr/>
        <a:lstStyle/>
        <a:p>
          <a:endParaRPr lang="ru-RU"/>
        </a:p>
      </dgm:t>
    </dgm:pt>
    <dgm:pt modelId="{E5170447-6DDA-4809-84F2-21B8215F6DD3}" type="sibTrans" cxnId="{DC1993FC-2603-4B65-B1F8-4896B22FE0F0}">
      <dgm:prSet/>
      <dgm:spPr/>
      <dgm:t>
        <a:bodyPr/>
        <a:lstStyle/>
        <a:p>
          <a:endParaRPr lang="ru-RU"/>
        </a:p>
      </dgm:t>
    </dgm:pt>
    <dgm:pt modelId="{8C54446C-34D1-4B12-B90A-10581DBF5695}">
      <dgm:prSet custT="1"/>
      <dgm:spPr/>
      <dgm:t>
        <a:bodyPr/>
        <a:lstStyle/>
        <a:p>
          <a:pPr rtl="0"/>
          <a:r>
            <a:rPr lang="ru-RU" sz="1100" b="0" i="0" baseline="0" dirty="0" smtClean="0"/>
            <a:t>подобрать микроклимат для растения;</a:t>
          </a:r>
          <a:endParaRPr lang="ru-RU" sz="1100" b="0" i="0" baseline="0" dirty="0"/>
        </a:p>
      </dgm:t>
    </dgm:pt>
    <dgm:pt modelId="{3454E671-F8EA-4244-AF01-92C35BD36CF4}" type="parTrans" cxnId="{A7279FF0-2AC5-478B-93A7-304D3C133EB1}">
      <dgm:prSet/>
      <dgm:spPr/>
      <dgm:t>
        <a:bodyPr/>
        <a:lstStyle/>
        <a:p>
          <a:endParaRPr lang="ru-RU"/>
        </a:p>
      </dgm:t>
    </dgm:pt>
    <dgm:pt modelId="{A25E8989-973C-4E07-A644-A290F56BCF67}" type="sibTrans" cxnId="{A7279FF0-2AC5-478B-93A7-304D3C133EB1}">
      <dgm:prSet/>
      <dgm:spPr/>
      <dgm:t>
        <a:bodyPr/>
        <a:lstStyle/>
        <a:p>
          <a:endParaRPr lang="ru-RU"/>
        </a:p>
      </dgm:t>
    </dgm:pt>
    <dgm:pt modelId="{FB5B916A-9566-4097-8B6C-AD22B7F19A97}" type="pres">
      <dgm:prSet presAssocID="{E2710631-32F9-4EED-8F1B-D45208083F6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4688B-67FC-49B8-9478-6AD147B35BFE}" type="pres">
      <dgm:prSet presAssocID="{69B654BB-8629-40D0-A1D4-2F181CB9D0EB}" presName="circle1" presStyleLbl="lnNode1" presStyleIdx="0" presStyleCnt="5" custLinFactNeighborX="28582" custLinFactNeighborY="45425"/>
      <dgm:spPr/>
    </dgm:pt>
    <dgm:pt modelId="{4E876BDF-866D-4697-8E8E-7946FCDE4B8B}" type="pres">
      <dgm:prSet presAssocID="{69B654BB-8629-40D0-A1D4-2F181CB9D0EB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2C7E5-F35F-4A97-BB1E-BFD233617C0C}" type="pres">
      <dgm:prSet presAssocID="{69B654BB-8629-40D0-A1D4-2F181CB9D0EB}" presName="line1" presStyleLbl="callout" presStyleIdx="0" presStyleCnt="10"/>
      <dgm:spPr/>
    </dgm:pt>
    <dgm:pt modelId="{A49D8213-1D43-4244-A588-39622105D66C}" type="pres">
      <dgm:prSet presAssocID="{69B654BB-8629-40D0-A1D4-2F181CB9D0EB}" presName="d1" presStyleLbl="callout" presStyleIdx="1" presStyleCnt="10"/>
      <dgm:spPr/>
    </dgm:pt>
    <dgm:pt modelId="{FA7BC057-F280-40D9-816E-304218539ECD}" type="pres">
      <dgm:prSet presAssocID="{9E281D78-4F0B-4803-B852-BC839267712E}" presName="circle2" presStyleLbl="lnNode1" presStyleIdx="1" presStyleCnt="5" custLinFactNeighborX="2273" custLinFactNeighborY="-431"/>
      <dgm:spPr/>
    </dgm:pt>
    <dgm:pt modelId="{3264F255-5122-49E8-87EA-0D31E6D9CDA8}" type="pres">
      <dgm:prSet presAssocID="{9E281D78-4F0B-4803-B852-BC839267712E}" presName="text2" presStyleLbl="revTx" presStyleIdx="1" presStyleCnt="5" custScaleY="5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1F32E-DB84-412E-A346-37EB0F699C60}" type="pres">
      <dgm:prSet presAssocID="{9E281D78-4F0B-4803-B852-BC839267712E}" presName="line2" presStyleLbl="callout" presStyleIdx="2" presStyleCnt="10"/>
      <dgm:spPr/>
    </dgm:pt>
    <dgm:pt modelId="{AADC1AC2-3F0C-4138-845A-FA54419AABC8}" type="pres">
      <dgm:prSet presAssocID="{9E281D78-4F0B-4803-B852-BC839267712E}" presName="d2" presStyleLbl="callout" presStyleIdx="3" presStyleCnt="10"/>
      <dgm:spPr/>
    </dgm:pt>
    <dgm:pt modelId="{D35729FB-80EB-43E4-A092-44EDC4C58706}" type="pres">
      <dgm:prSet presAssocID="{8C54446C-34D1-4B12-B90A-10581DBF5695}" presName="circle3" presStyleLbl="lnNode1" presStyleIdx="2" presStyleCnt="5"/>
      <dgm:spPr/>
    </dgm:pt>
    <dgm:pt modelId="{16F2F780-EB37-4149-905E-E35DFDE5CC86}" type="pres">
      <dgm:prSet presAssocID="{8C54446C-34D1-4B12-B90A-10581DBF5695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C90C5-DFDF-4F29-8845-E4AB2F83E1F6}" type="pres">
      <dgm:prSet presAssocID="{8C54446C-34D1-4B12-B90A-10581DBF5695}" presName="line3" presStyleLbl="callout" presStyleIdx="4" presStyleCnt="10"/>
      <dgm:spPr/>
    </dgm:pt>
    <dgm:pt modelId="{7FD65A8D-F318-4898-A277-421AA6F52B10}" type="pres">
      <dgm:prSet presAssocID="{8C54446C-34D1-4B12-B90A-10581DBF5695}" presName="d3" presStyleLbl="callout" presStyleIdx="5" presStyleCnt="10"/>
      <dgm:spPr/>
    </dgm:pt>
    <dgm:pt modelId="{EB63D800-7D43-4716-9330-EDD11E379FD0}" type="pres">
      <dgm:prSet presAssocID="{472FFE6E-0113-4E6D-828D-582343121FD8}" presName="circle4" presStyleLbl="lnNode1" presStyleIdx="3" presStyleCnt="5"/>
      <dgm:spPr/>
    </dgm:pt>
    <dgm:pt modelId="{6FE04271-3064-42E4-931C-A96DE8C28E1A}" type="pres">
      <dgm:prSet presAssocID="{472FFE6E-0113-4E6D-828D-582343121FD8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5FEA2-12B9-4B77-8865-685D3D0E8236}" type="pres">
      <dgm:prSet presAssocID="{472FFE6E-0113-4E6D-828D-582343121FD8}" presName="line4" presStyleLbl="callout" presStyleIdx="6" presStyleCnt="10"/>
      <dgm:spPr/>
    </dgm:pt>
    <dgm:pt modelId="{C51525C9-AF81-4E30-B1C3-7ED9B98C7C96}" type="pres">
      <dgm:prSet presAssocID="{472FFE6E-0113-4E6D-828D-582343121FD8}" presName="d4" presStyleLbl="callout" presStyleIdx="7" presStyleCnt="10"/>
      <dgm:spPr/>
    </dgm:pt>
    <dgm:pt modelId="{DB47DE99-46B8-46DC-AC8C-15B2CBB77492}" type="pres">
      <dgm:prSet presAssocID="{6FB01192-D37B-40A1-9CE2-E165D3078F03}" presName="circle5" presStyleLbl="lnNode1" presStyleIdx="4" presStyleCnt="5" custScaleX="106350" custLinFactNeighborX="6677" custLinFactNeighborY="687"/>
      <dgm:spPr/>
      <dgm:t>
        <a:bodyPr/>
        <a:lstStyle/>
        <a:p>
          <a:endParaRPr lang="ru-RU"/>
        </a:p>
      </dgm:t>
    </dgm:pt>
    <dgm:pt modelId="{4E30135E-DD3C-4EE5-80B7-C45319099C5B}" type="pres">
      <dgm:prSet presAssocID="{6FB01192-D37B-40A1-9CE2-E165D3078F03}" presName="text5" presStyleLbl="revTx" presStyleIdx="4" presStyleCnt="5" custScaleY="8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F0C93-05B9-4E04-A532-8E9342850CD0}" type="pres">
      <dgm:prSet presAssocID="{6FB01192-D37B-40A1-9CE2-E165D3078F03}" presName="line5" presStyleLbl="callout" presStyleIdx="8" presStyleCnt="10"/>
      <dgm:spPr/>
    </dgm:pt>
    <dgm:pt modelId="{F3DA4DBC-8027-41FE-898A-B4871474F788}" type="pres">
      <dgm:prSet presAssocID="{6FB01192-D37B-40A1-9CE2-E165D3078F03}" presName="d5" presStyleLbl="callout" presStyleIdx="9" presStyleCnt="10"/>
      <dgm:spPr/>
    </dgm:pt>
  </dgm:ptLst>
  <dgm:cxnLst>
    <dgm:cxn modelId="{1D8B2C7C-C1B1-4C86-8675-9B9EA14BCAE1}" srcId="{E2710631-32F9-4EED-8F1B-D45208083F64}" destId="{6FB01192-D37B-40A1-9CE2-E165D3078F03}" srcOrd="4" destOrd="0" parTransId="{34EA40C0-57BB-416B-8CB8-C1BC8D4B2E72}" sibTransId="{EAC38FFC-C592-4369-9925-EBDC1B461099}"/>
    <dgm:cxn modelId="{7E45AD6A-638C-4DB3-A3B0-146B25EEE259}" srcId="{E2710631-32F9-4EED-8F1B-D45208083F64}" destId="{472FFE6E-0113-4E6D-828D-582343121FD8}" srcOrd="3" destOrd="0" parTransId="{73B51E3A-43B8-4AAA-876C-A5118601D201}" sibTransId="{7A55D6A8-3289-4A83-92A5-517D47C7ABA3}"/>
    <dgm:cxn modelId="{A0684561-97C7-4E60-8CDA-2C2B85B1BD23}" type="presOf" srcId="{9E281D78-4F0B-4803-B852-BC839267712E}" destId="{3264F255-5122-49E8-87EA-0D31E6D9CDA8}" srcOrd="0" destOrd="0" presId="urn:microsoft.com/office/officeart/2005/8/layout/target1"/>
    <dgm:cxn modelId="{9924E33C-72AE-461A-9704-20696E37F4D5}" type="presOf" srcId="{6FB01192-D37B-40A1-9CE2-E165D3078F03}" destId="{4E30135E-DD3C-4EE5-80B7-C45319099C5B}" srcOrd="0" destOrd="0" presId="urn:microsoft.com/office/officeart/2005/8/layout/target1"/>
    <dgm:cxn modelId="{0D7C1970-F703-4635-84F6-A5C357955291}" type="presOf" srcId="{E2710631-32F9-4EED-8F1B-D45208083F64}" destId="{FB5B916A-9566-4097-8B6C-AD22B7F19A97}" srcOrd="0" destOrd="0" presId="urn:microsoft.com/office/officeart/2005/8/layout/target1"/>
    <dgm:cxn modelId="{2E6DA7EF-90D6-4EA7-B39D-1579B93153EF}" type="presOf" srcId="{472FFE6E-0113-4E6D-828D-582343121FD8}" destId="{6FE04271-3064-42E4-931C-A96DE8C28E1A}" srcOrd="0" destOrd="0" presId="urn:microsoft.com/office/officeart/2005/8/layout/target1"/>
    <dgm:cxn modelId="{DF7A9168-26EC-4EB0-9EE7-53FA6EB19978}" type="presOf" srcId="{69B654BB-8629-40D0-A1D4-2F181CB9D0EB}" destId="{4E876BDF-866D-4697-8E8E-7946FCDE4B8B}" srcOrd="0" destOrd="0" presId="urn:microsoft.com/office/officeart/2005/8/layout/target1"/>
    <dgm:cxn modelId="{A597DE96-1104-45D5-84DA-144932C136D4}" srcId="{E2710631-32F9-4EED-8F1B-D45208083F64}" destId="{69B654BB-8629-40D0-A1D4-2F181CB9D0EB}" srcOrd="0" destOrd="0" parTransId="{0F0FC7F1-FE71-47C3-A24F-92DC508C4944}" sibTransId="{E51B31F2-5F42-4540-815C-00D1CBB26E5D}"/>
    <dgm:cxn modelId="{DC1993FC-2603-4B65-B1F8-4896B22FE0F0}" srcId="{E2710631-32F9-4EED-8F1B-D45208083F64}" destId="{BBC4CE2F-6389-409B-A807-E80E9041A6AA}" srcOrd="5" destOrd="0" parTransId="{F8A503E2-E43A-42A4-9770-448B8173B4E4}" sibTransId="{E5170447-6DDA-4809-84F2-21B8215F6DD3}"/>
    <dgm:cxn modelId="{9DDB377B-6BF1-435B-9E98-6288EFB5D58C}" srcId="{E2710631-32F9-4EED-8F1B-D45208083F64}" destId="{9E281D78-4F0B-4803-B852-BC839267712E}" srcOrd="1" destOrd="0" parTransId="{BF6D7F8D-1FEF-4EA1-B183-21381FBC3BE9}" sibTransId="{242AB0A9-E9FF-4AA4-9471-6A076B0D7E83}"/>
    <dgm:cxn modelId="{D7A70B51-2213-4306-BF56-AB409403731C}" type="presOf" srcId="{8C54446C-34D1-4B12-B90A-10581DBF5695}" destId="{16F2F780-EB37-4149-905E-E35DFDE5CC86}" srcOrd="0" destOrd="0" presId="urn:microsoft.com/office/officeart/2005/8/layout/target1"/>
    <dgm:cxn modelId="{A7279FF0-2AC5-478B-93A7-304D3C133EB1}" srcId="{E2710631-32F9-4EED-8F1B-D45208083F64}" destId="{8C54446C-34D1-4B12-B90A-10581DBF5695}" srcOrd="2" destOrd="0" parTransId="{3454E671-F8EA-4244-AF01-92C35BD36CF4}" sibTransId="{A25E8989-973C-4E07-A644-A290F56BCF67}"/>
    <dgm:cxn modelId="{9EF0AFC4-6295-4E5B-840C-5A77994D7C77}" type="presParOf" srcId="{FB5B916A-9566-4097-8B6C-AD22B7F19A97}" destId="{B9C4688B-67FC-49B8-9478-6AD147B35BFE}" srcOrd="0" destOrd="0" presId="urn:microsoft.com/office/officeart/2005/8/layout/target1"/>
    <dgm:cxn modelId="{4FE50944-B89A-4667-8CE8-4AC6368FCCD7}" type="presParOf" srcId="{FB5B916A-9566-4097-8B6C-AD22B7F19A97}" destId="{4E876BDF-866D-4697-8E8E-7946FCDE4B8B}" srcOrd="1" destOrd="0" presId="urn:microsoft.com/office/officeart/2005/8/layout/target1"/>
    <dgm:cxn modelId="{A9DC0E82-0879-4C58-861B-6D4947F94866}" type="presParOf" srcId="{FB5B916A-9566-4097-8B6C-AD22B7F19A97}" destId="{7652C7E5-F35F-4A97-BB1E-BFD233617C0C}" srcOrd="2" destOrd="0" presId="urn:microsoft.com/office/officeart/2005/8/layout/target1"/>
    <dgm:cxn modelId="{C1FC8EE0-F031-44AA-8CC5-70472133681A}" type="presParOf" srcId="{FB5B916A-9566-4097-8B6C-AD22B7F19A97}" destId="{A49D8213-1D43-4244-A588-39622105D66C}" srcOrd="3" destOrd="0" presId="urn:microsoft.com/office/officeart/2005/8/layout/target1"/>
    <dgm:cxn modelId="{4B8D6E16-F9C9-4E50-82D2-F52630DE5D68}" type="presParOf" srcId="{FB5B916A-9566-4097-8B6C-AD22B7F19A97}" destId="{FA7BC057-F280-40D9-816E-304218539ECD}" srcOrd="4" destOrd="0" presId="urn:microsoft.com/office/officeart/2005/8/layout/target1"/>
    <dgm:cxn modelId="{4CEC2F1F-1869-454C-AB36-F84B220D1606}" type="presParOf" srcId="{FB5B916A-9566-4097-8B6C-AD22B7F19A97}" destId="{3264F255-5122-49E8-87EA-0D31E6D9CDA8}" srcOrd="5" destOrd="0" presId="urn:microsoft.com/office/officeart/2005/8/layout/target1"/>
    <dgm:cxn modelId="{79805CC4-670F-4AF3-A226-09985D5F8D27}" type="presParOf" srcId="{FB5B916A-9566-4097-8B6C-AD22B7F19A97}" destId="{C051F32E-DB84-412E-A346-37EB0F699C60}" srcOrd="6" destOrd="0" presId="urn:microsoft.com/office/officeart/2005/8/layout/target1"/>
    <dgm:cxn modelId="{AEBE004F-7487-4D18-ACB4-C8C2D0D16BB8}" type="presParOf" srcId="{FB5B916A-9566-4097-8B6C-AD22B7F19A97}" destId="{AADC1AC2-3F0C-4138-845A-FA54419AABC8}" srcOrd="7" destOrd="0" presId="urn:microsoft.com/office/officeart/2005/8/layout/target1"/>
    <dgm:cxn modelId="{197E3E4E-8EE7-4E7A-8EBF-5264583BFDD9}" type="presParOf" srcId="{FB5B916A-9566-4097-8B6C-AD22B7F19A97}" destId="{D35729FB-80EB-43E4-A092-44EDC4C58706}" srcOrd="8" destOrd="0" presId="urn:microsoft.com/office/officeart/2005/8/layout/target1"/>
    <dgm:cxn modelId="{B12F4012-D82A-4BC3-A226-BAC0672F8843}" type="presParOf" srcId="{FB5B916A-9566-4097-8B6C-AD22B7F19A97}" destId="{16F2F780-EB37-4149-905E-E35DFDE5CC86}" srcOrd="9" destOrd="0" presId="urn:microsoft.com/office/officeart/2005/8/layout/target1"/>
    <dgm:cxn modelId="{5CF974D8-6BE0-4E05-A033-F4981DA1E5BB}" type="presParOf" srcId="{FB5B916A-9566-4097-8B6C-AD22B7F19A97}" destId="{8CCC90C5-DFDF-4F29-8845-E4AB2F83E1F6}" srcOrd="10" destOrd="0" presId="urn:microsoft.com/office/officeart/2005/8/layout/target1"/>
    <dgm:cxn modelId="{6BC1A877-AF7F-418C-8BEA-871E78445F31}" type="presParOf" srcId="{FB5B916A-9566-4097-8B6C-AD22B7F19A97}" destId="{7FD65A8D-F318-4898-A277-421AA6F52B10}" srcOrd="11" destOrd="0" presId="urn:microsoft.com/office/officeart/2005/8/layout/target1"/>
    <dgm:cxn modelId="{C22F6F52-BACA-4146-8D83-E71A90759BA6}" type="presParOf" srcId="{FB5B916A-9566-4097-8B6C-AD22B7F19A97}" destId="{EB63D800-7D43-4716-9330-EDD11E379FD0}" srcOrd="12" destOrd="0" presId="urn:microsoft.com/office/officeart/2005/8/layout/target1"/>
    <dgm:cxn modelId="{325C9AE4-B062-425F-988D-84BF86628C7B}" type="presParOf" srcId="{FB5B916A-9566-4097-8B6C-AD22B7F19A97}" destId="{6FE04271-3064-42E4-931C-A96DE8C28E1A}" srcOrd="13" destOrd="0" presId="urn:microsoft.com/office/officeart/2005/8/layout/target1"/>
    <dgm:cxn modelId="{C045A438-B05D-4D5F-A026-1CD664F645E2}" type="presParOf" srcId="{FB5B916A-9566-4097-8B6C-AD22B7F19A97}" destId="{FD75FEA2-12B9-4B77-8865-685D3D0E8236}" srcOrd="14" destOrd="0" presId="urn:microsoft.com/office/officeart/2005/8/layout/target1"/>
    <dgm:cxn modelId="{CD9F9515-892F-4E91-B22D-1D3BE446DEB6}" type="presParOf" srcId="{FB5B916A-9566-4097-8B6C-AD22B7F19A97}" destId="{C51525C9-AF81-4E30-B1C3-7ED9B98C7C96}" srcOrd="15" destOrd="0" presId="urn:microsoft.com/office/officeart/2005/8/layout/target1"/>
    <dgm:cxn modelId="{9DBA6E24-2A2B-43EE-BC0F-9ACCAF9754AB}" type="presParOf" srcId="{FB5B916A-9566-4097-8B6C-AD22B7F19A97}" destId="{DB47DE99-46B8-46DC-AC8C-15B2CBB77492}" srcOrd="16" destOrd="0" presId="urn:microsoft.com/office/officeart/2005/8/layout/target1"/>
    <dgm:cxn modelId="{C6D659D6-FD13-4B78-A17A-088A7F7435AE}" type="presParOf" srcId="{FB5B916A-9566-4097-8B6C-AD22B7F19A97}" destId="{4E30135E-DD3C-4EE5-80B7-C45319099C5B}" srcOrd="17" destOrd="0" presId="urn:microsoft.com/office/officeart/2005/8/layout/target1"/>
    <dgm:cxn modelId="{CD8A5785-9FE3-4CD3-8B1B-515B59D6FDE7}" type="presParOf" srcId="{FB5B916A-9566-4097-8B6C-AD22B7F19A97}" destId="{3B2F0C93-05B9-4E04-A532-8E9342850CD0}" srcOrd="18" destOrd="0" presId="urn:microsoft.com/office/officeart/2005/8/layout/target1"/>
    <dgm:cxn modelId="{76C0EF22-2528-4201-9992-BC316FE6E95F}" type="presParOf" srcId="{FB5B916A-9566-4097-8B6C-AD22B7F19A97}" destId="{F3DA4DBC-8027-41FE-898A-B4871474F788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0182B-3E6C-4BE0-A87C-D8728695B3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B47C36-4D58-467E-982B-C7FEA287D614}">
      <dgm:prSet custT="1"/>
      <dgm:spPr/>
      <dgm:t>
        <a:bodyPr/>
        <a:lstStyle/>
        <a:p>
          <a:pPr algn="ctr" rtl="0"/>
          <a:r>
            <a:rPr lang="ru-RU" sz="3400" baseline="0" dirty="0" smtClean="0"/>
            <a:t>Результат обучения</a:t>
          </a:r>
          <a:endParaRPr lang="ru-RU" sz="3400" baseline="0" dirty="0"/>
        </a:p>
      </dgm:t>
    </dgm:pt>
    <dgm:pt modelId="{1F322FFB-7011-41E6-A47F-366B2E249CBD}" type="parTrans" cxnId="{1672B42F-9841-4062-8C0E-798A30D2E5BB}">
      <dgm:prSet/>
      <dgm:spPr/>
      <dgm:t>
        <a:bodyPr/>
        <a:lstStyle/>
        <a:p>
          <a:endParaRPr lang="ru-RU"/>
        </a:p>
      </dgm:t>
    </dgm:pt>
    <dgm:pt modelId="{A78461D7-DC89-4E15-9779-7FC658EF20B8}" type="sibTrans" cxnId="{1672B42F-9841-4062-8C0E-798A30D2E5BB}">
      <dgm:prSet/>
      <dgm:spPr/>
      <dgm:t>
        <a:bodyPr/>
        <a:lstStyle/>
        <a:p>
          <a:endParaRPr lang="ru-RU"/>
        </a:p>
      </dgm:t>
    </dgm:pt>
    <dgm:pt modelId="{77EDD760-7147-472F-A973-B2169F07AD9D}" type="pres">
      <dgm:prSet presAssocID="{8330182B-3E6C-4BE0-A87C-D8728695B336}" presName="linear" presStyleCnt="0">
        <dgm:presLayoutVars>
          <dgm:animLvl val="lvl"/>
          <dgm:resizeHandles val="exact"/>
        </dgm:presLayoutVars>
      </dgm:prSet>
      <dgm:spPr/>
    </dgm:pt>
    <dgm:pt modelId="{1A0D2870-6015-4AF5-B012-C4C26A9AE790}" type="pres">
      <dgm:prSet presAssocID="{0BB47C36-4D58-467E-982B-C7FEA287D6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5723262-1564-48D2-B50C-FF10E7DAF139}" type="presOf" srcId="{8330182B-3E6C-4BE0-A87C-D8728695B336}" destId="{77EDD760-7147-472F-A973-B2169F07AD9D}" srcOrd="0" destOrd="0" presId="urn:microsoft.com/office/officeart/2005/8/layout/vList2"/>
    <dgm:cxn modelId="{1672B42F-9841-4062-8C0E-798A30D2E5BB}" srcId="{8330182B-3E6C-4BE0-A87C-D8728695B336}" destId="{0BB47C36-4D58-467E-982B-C7FEA287D614}" srcOrd="0" destOrd="0" parTransId="{1F322FFB-7011-41E6-A47F-366B2E249CBD}" sibTransId="{A78461D7-DC89-4E15-9779-7FC658EF20B8}"/>
    <dgm:cxn modelId="{0746FDDF-A848-4ACF-92A2-14C6F3147921}" type="presOf" srcId="{0BB47C36-4D58-467E-982B-C7FEA287D614}" destId="{1A0D2870-6015-4AF5-B012-C4C26A9AE790}" srcOrd="0" destOrd="0" presId="urn:microsoft.com/office/officeart/2005/8/layout/vList2"/>
    <dgm:cxn modelId="{930241BD-1905-404C-A846-EBC6D30B4D7F}" type="presParOf" srcId="{77EDD760-7147-472F-A973-B2169F07AD9D}" destId="{1A0D2870-6015-4AF5-B012-C4C26A9AE7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AAD52F-D58D-43B1-8D63-1E832D6725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736F39-BF16-407F-8D1B-501C03C181A5}">
      <dgm:prSet custT="1"/>
      <dgm:spPr/>
      <dgm:t>
        <a:bodyPr/>
        <a:lstStyle/>
        <a:p>
          <a:pPr algn="ctr" rtl="0"/>
          <a:r>
            <a:rPr lang="ru-RU" sz="3400" baseline="0" dirty="0" smtClean="0"/>
            <a:t>Методическое обеспечение</a:t>
          </a:r>
          <a:endParaRPr lang="ru-RU" sz="3400" baseline="0" dirty="0"/>
        </a:p>
      </dgm:t>
    </dgm:pt>
    <dgm:pt modelId="{63EB13D4-41EA-469E-8ED3-75A7D2CB528E}" type="parTrans" cxnId="{7ECF9FFD-AAC1-4F37-B075-F31876EB7D9D}">
      <dgm:prSet/>
      <dgm:spPr/>
      <dgm:t>
        <a:bodyPr/>
        <a:lstStyle/>
        <a:p>
          <a:endParaRPr lang="ru-RU"/>
        </a:p>
      </dgm:t>
    </dgm:pt>
    <dgm:pt modelId="{FD556F24-4886-4CC6-BC5F-A6543B4ADE62}" type="sibTrans" cxnId="{7ECF9FFD-AAC1-4F37-B075-F31876EB7D9D}">
      <dgm:prSet/>
      <dgm:spPr/>
      <dgm:t>
        <a:bodyPr/>
        <a:lstStyle/>
        <a:p>
          <a:endParaRPr lang="ru-RU"/>
        </a:p>
      </dgm:t>
    </dgm:pt>
    <dgm:pt modelId="{A162C18D-D173-40F2-A6A1-8442AA1623B2}" type="pres">
      <dgm:prSet presAssocID="{52AAD52F-D58D-43B1-8D63-1E832D6725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11D924-8FD0-43A1-9AB0-EA8E00D76C69}" type="pres">
      <dgm:prSet presAssocID="{84736F39-BF16-407F-8D1B-501C03C181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CF9FFD-AAC1-4F37-B075-F31876EB7D9D}" srcId="{52AAD52F-D58D-43B1-8D63-1E832D6725AF}" destId="{84736F39-BF16-407F-8D1B-501C03C181A5}" srcOrd="0" destOrd="0" parTransId="{63EB13D4-41EA-469E-8ED3-75A7D2CB528E}" sibTransId="{FD556F24-4886-4CC6-BC5F-A6543B4ADE62}"/>
    <dgm:cxn modelId="{7CE33D25-957B-4FC2-95C4-CF5300B3FC97}" type="presOf" srcId="{84736F39-BF16-407F-8D1B-501C03C181A5}" destId="{D911D924-8FD0-43A1-9AB0-EA8E00D76C69}" srcOrd="0" destOrd="0" presId="urn:microsoft.com/office/officeart/2005/8/layout/vList2"/>
    <dgm:cxn modelId="{2F7678DF-6831-4A24-B5E3-4F4834196FD4}" type="presOf" srcId="{52AAD52F-D58D-43B1-8D63-1E832D6725AF}" destId="{A162C18D-D173-40F2-A6A1-8442AA1623B2}" srcOrd="0" destOrd="0" presId="urn:microsoft.com/office/officeart/2005/8/layout/vList2"/>
    <dgm:cxn modelId="{A0D74769-FEC7-4E79-B513-73878B3EB150}" type="presParOf" srcId="{A162C18D-D173-40F2-A6A1-8442AA1623B2}" destId="{D911D924-8FD0-43A1-9AB0-EA8E00D76C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1AA447-0BAD-4779-B335-7F7D27DAC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5BC84D-D5C8-4DD4-AE5C-9F4A30A9CB54}">
      <dgm:prSet custT="1"/>
      <dgm:spPr/>
      <dgm:t>
        <a:bodyPr/>
        <a:lstStyle/>
        <a:p>
          <a:pPr algn="ctr" rtl="0"/>
          <a:r>
            <a:rPr lang="ru-RU" sz="3400" baseline="0" dirty="0" smtClean="0"/>
            <a:t>Литература</a:t>
          </a:r>
          <a:endParaRPr lang="ru-RU" sz="3400" baseline="0" dirty="0"/>
        </a:p>
      </dgm:t>
    </dgm:pt>
    <dgm:pt modelId="{BF20CA28-6D89-483F-8609-B6F63E47E4C4}" type="parTrans" cxnId="{E6531E55-1E5B-4F19-B62B-1149B7274F30}">
      <dgm:prSet/>
      <dgm:spPr/>
      <dgm:t>
        <a:bodyPr/>
        <a:lstStyle/>
        <a:p>
          <a:endParaRPr lang="ru-RU"/>
        </a:p>
      </dgm:t>
    </dgm:pt>
    <dgm:pt modelId="{8B4D6D71-A7C2-4436-A7B2-15188EF98D5D}" type="sibTrans" cxnId="{E6531E55-1E5B-4F19-B62B-1149B7274F30}">
      <dgm:prSet/>
      <dgm:spPr/>
      <dgm:t>
        <a:bodyPr/>
        <a:lstStyle/>
        <a:p>
          <a:endParaRPr lang="ru-RU"/>
        </a:p>
      </dgm:t>
    </dgm:pt>
    <dgm:pt modelId="{8A0D08BE-5168-4726-BEFA-006988415497}" type="pres">
      <dgm:prSet presAssocID="{141AA447-0BAD-4779-B335-7F7D27DAC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AC635-5C93-4B03-B4E4-09DED9EC034D}" type="pres">
      <dgm:prSet presAssocID="{505BC84D-D5C8-4DD4-AE5C-9F4A30A9CB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97E49-71D5-4431-9FBD-6E021BFD59DC}" type="presOf" srcId="{505BC84D-D5C8-4DD4-AE5C-9F4A30A9CB54}" destId="{6C4AC635-5C93-4B03-B4E4-09DED9EC034D}" srcOrd="0" destOrd="0" presId="urn:microsoft.com/office/officeart/2005/8/layout/vList2"/>
    <dgm:cxn modelId="{AB38B7D4-3194-47EE-B996-684F48F73C6C}" type="presOf" srcId="{141AA447-0BAD-4779-B335-7F7D27DACDF9}" destId="{8A0D08BE-5168-4726-BEFA-006988415497}" srcOrd="0" destOrd="0" presId="urn:microsoft.com/office/officeart/2005/8/layout/vList2"/>
    <dgm:cxn modelId="{E6531E55-1E5B-4F19-B62B-1149B7274F30}" srcId="{141AA447-0BAD-4779-B335-7F7D27DACDF9}" destId="{505BC84D-D5C8-4DD4-AE5C-9F4A30A9CB54}" srcOrd="0" destOrd="0" parTransId="{BF20CA28-6D89-483F-8609-B6F63E47E4C4}" sibTransId="{8B4D6D71-A7C2-4436-A7B2-15188EF98D5D}"/>
    <dgm:cxn modelId="{5C77B2F9-2BA3-4343-8C20-96FE1562634F}" type="presParOf" srcId="{8A0D08BE-5168-4726-BEFA-006988415497}" destId="{6C4AC635-5C93-4B03-B4E4-09DED9EC03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F649F-F08C-45CB-9A85-D5B6E886F31E}">
      <dsp:nvSpPr>
        <dsp:cNvPr id="0" name=""/>
        <dsp:cNvSpPr/>
      </dsp:nvSpPr>
      <dsp:spPr>
        <a:xfrm>
          <a:off x="0" y="5054"/>
          <a:ext cx="8229600" cy="775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Пояснительная записка</a:t>
          </a:r>
          <a:endParaRPr lang="ru-RU" sz="3400" kern="1200" baseline="0" dirty="0"/>
        </a:p>
      </dsp:txBody>
      <dsp:txXfrm>
        <a:off x="0" y="5054"/>
        <a:ext cx="8229600" cy="7757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9BCC5-5C36-4146-AB7A-7AD5672B02CB}">
      <dsp:nvSpPr>
        <dsp:cNvPr id="0" name=""/>
        <dsp:cNvSpPr/>
      </dsp:nvSpPr>
      <dsp:spPr>
        <a:xfrm>
          <a:off x="0" y="7259"/>
          <a:ext cx="8686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Цели, задачи</a:t>
          </a:r>
          <a:endParaRPr lang="ru-RU" sz="3400" kern="1200" baseline="0" dirty="0"/>
        </a:p>
      </dsp:txBody>
      <dsp:txXfrm>
        <a:off x="0" y="7259"/>
        <a:ext cx="8686800" cy="8236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F7A3F-C226-457B-9835-D0ABFEA7813A}">
      <dsp:nvSpPr>
        <dsp:cNvPr id="0" name=""/>
        <dsp:cNvSpPr/>
      </dsp:nvSpPr>
      <dsp:spPr>
        <a:xfrm>
          <a:off x="0" y="180"/>
          <a:ext cx="8229600" cy="7140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Разделы программы</a:t>
          </a:r>
          <a:endParaRPr lang="ru-RU" sz="3400" kern="1200" baseline="0" dirty="0"/>
        </a:p>
      </dsp:txBody>
      <dsp:txXfrm>
        <a:off x="0" y="180"/>
        <a:ext cx="8229600" cy="7140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7F2F6D-0B88-4FEA-A4F9-567471FC3416}">
      <dsp:nvSpPr>
        <dsp:cNvPr id="0" name=""/>
        <dsp:cNvSpPr/>
      </dsp:nvSpPr>
      <dsp:spPr>
        <a:xfrm>
          <a:off x="0" y="338"/>
          <a:ext cx="8229600" cy="939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baseline="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Ожидаемые результаты</a:t>
          </a:r>
          <a:r>
            <a:rPr lang="ru-RU" sz="3600" kern="1200" baseline="0" dirty="0" smtClean="0"/>
            <a:t/>
          </a:r>
          <a:br>
            <a:rPr lang="ru-RU" sz="3600" kern="1200" baseline="0" dirty="0" smtClean="0"/>
          </a:br>
          <a:endParaRPr lang="ru-RU" sz="3600" kern="1200" baseline="0" dirty="0"/>
        </a:p>
      </dsp:txBody>
      <dsp:txXfrm>
        <a:off x="0" y="338"/>
        <a:ext cx="8229600" cy="9391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B2D68-0615-41F8-9446-E0DA5B108B34}">
      <dsp:nvSpPr>
        <dsp:cNvPr id="0" name=""/>
        <dsp:cNvSpPr/>
      </dsp:nvSpPr>
      <dsp:spPr>
        <a:xfrm>
          <a:off x="0" y="992197"/>
          <a:ext cx="2916019" cy="2916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3EE82-5EC4-4D89-82CE-860F7D6C9EE5}">
      <dsp:nvSpPr>
        <dsp:cNvPr id="0" name=""/>
        <dsp:cNvSpPr/>
      </dsp:nvSpPr>
      <dsp:spPr>
        <a:xfrm>
          <a:off x="323921" y="1316118"/>
          <a:ext cx="2268176" cy="2268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5948-A221-4AC3-9B08-AEA64A3290D2}">
      <dsp:nvSpPr>
        <dsp:cNvPr id="0" name=""/>
        <dsp:cNvSpPr/>
      </dsp:nvSpPr>
      <dsp:spPr>
        <a:xfrm>
          <a:off x="647842" y="1640039"/>
          <a:ext cx="1620334" cy="16203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F21F1-BC18-4F27-8C61-54E8DD408877}">
      <dsp:nvSpPr>
        <dsp:cNvPr id="0" name=""/>
        <dsp:cNvSpPr/>
      </dsp:nvSpPr>
      <dsp:spPr>
        <a:xfrm>
          <a:off x="964638" y="1915107"/>
          <a:ext cx="972006" cy="972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F18FE-4222-4E8E-B0C1-90A6F85E5CE2}">
      <dsp:nvSpPr>
        <dsp:cNvPr id="0" name=""/>
        <dsp:cNvSpPr/>
      </dsp:nvSpPr>
      <dsp:spPr>
        <a:xfrm>
          <a:off x="1295927" y="2288125"/>
          <a:ext cx="324164" cy="324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AA0C9-2196-4634-B9F2-20D1D6AB274A}">
      <dsp:nvSpPr>
        <dsp:cNvPr id="0" name=""/>
        <dsp:cNvSpPr/>
      </dsp:nvSpPr>
      <dsp:spPr>
        <a:xfrm>
          <a:off x="3402022" y="268247"/>
          <a:ext cx="1458009" cy="5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Обучающие должны знать: </a:t>
          </a:r>
          <a:endParaRPr lang="ru-RU" sz="1100" kern="1200" dirty="0"/>
        </a:p>
      </dsp:txBody>
      <dsp:txXfrm>
        <a:off x="3402022" y="268247"/>
        <a:ext cx="1458009" cy="514774"/>
      </dsp:txXfrm>
    </dsp:sp>
    <dsp:sp modelId="{2088C3BB-402E-4F1F-AB9E-6D89EFAE0079}">
      <dsp:nvSpPr>
        <dsp:cNvPr id="0" name=""/>
        <dsp:cNvSpPr/>
      </dsp:nvSpPr>
      <dsp:spPr>
        <a:xfrm>
          <a:off x="3037520" y="525634"/>
          <a:ext cx="364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F80F1-F03D-4329-B159-C44D3DB89783}">
      <dsp:nvSpPr>
        <dsp:cNvPr id="0" name=""/>
        <dsp:cNvSpPr/>
      </dsp:nvSpPr>
      <dsp:spPr>
        <a:xfrm rot="5400000">
          <a:off x="1284263" y="699380"/>
          <a:ext cx="1924572" cy="15770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13216-633D-4D02-ADDD-80058E4B3E48}">
      <dsp:nvSpPr>
        <dsp:cNvPr id="0" name=""/>
        <dsp:cNvSpPr/>
      </dsp:nvSpPr>
      <dsp:spPr>
        <a:xfrm>
          <a:off x="3402022" y="812570"/>
          <a:ext cx="1458009" cy="5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органы растения, их значение в жизни растения;</a:t>
          </a:r>
          <a:endParaRPr lang="ru-RU" sz="1100" kern="1200" dirty="0"/>
        </a:p>
      </dsp:txBody>
      <dsp:txXfrm>
        <a:off x="3402022" y="812570"/>
        <a:ext cx="1458009" cy="514774"/>
      </dsp:txXfrm>
    </dsp:sp>
    <dsp:sp modelId="{5145E2CB-AA17-4C5B-8728-537B1FB2F2A2}">
      <dsp:nvSpPr>
        <dsp:cNvPr id="0" name=""/>
        <dsp:cNvSpPr/>
      </dsp:nvSpPr>
      <dsp:spPr>
        <a:xfrm>
          <a:off x="3037520" y="1069958"/>
          <a:ext cx="364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B7C54-D533-4BF5-B6FD-65ECBCC9ADBF}">
      <dsp:nvSpPr>
        <dsp:cNvPr id="0" name=""/>
        <dsp:cNvSpPr/>
      </dsp:nvSpPr>
      <dsp:spPr>
        <a:xfrm rot="5400000">
          <a:off x="1567068" y="1202345"/>
          <a:ext cx="1602449" cy="13365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A9166-D39D-430A-8FD7-0F6C00B980C3}">
      <dsp:nvSpPr>
        <dsp:cNvPr id="0" name=""/>
        <dsp:cNvSpPr/>
      </dsp:nvSpPr>
      <dsp:spPr>
        <a:xfrm>
          <a:off x="3402022" y="1356894"/>
          <a:ext cx="1458009" cy="5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роль окружающей среды в жизни растения;</a:t>
          </a:r>
          <a:endParaRPr lang="ru-RU" sz="1100" kern="1200" dirty="0"/>
        </a:p>
      </dsp:txBody>
      <dsp:txXfrm>
        <a:off x="3402022" y="1356894"/>
        <a:ext cx="1458009" cy="514774"/>
      </dsp:txXfrm>
    </dsp:sp>
    <dsp:sp modelId="{D3003214-3293-4765-8CC3-6AC9E68840FD}">
      <dsp:nvSpPr>
        <dsp:cNvPr id="0" name=""/>
        <dsp:cNvSpPr/>
      </dsp:nvSpPr>
      <dsp:spPr>
        <a:xfrm>
          <a:off x="3037520" y="1614281"/>
          <a:ext cx="364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3908-D388-4AFC-984D-87C905FDF83B}">
      <dsp:nvSpPr>
        <dsp:cNvPr id="0" name=""/>
        <dsp:cNvSpPr/>
      </dsp:nvSpPr>
      <dsp:spPr>
        <a:xfrm rot="5400000">
          <a:off x="1844382" y="1684752"/>
          <a:ext cx="1263608" cy="112266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67208-32BB-4402-B169-BAEE4C4F2B08}">
      <dsp:nvSpPr>
        <dsp:cNvPr id="0" name=""/>
        <dsp:cNvSpPr/>
      </dsp:nvSpPr>
      <dsp:spPr>
        <a:xfrm>
          <a:off x="3402022" y="1889553"/>
          <a:ext cx="1458009" cy="5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роль комнатных растений  в жизни человека;</a:t>
          </a:r>
          <a:endParaRPr lang="ru-RU" sz="1100" kern="1200" dirty="0"/>
        </a:p>
      </dsp:txBody>
      <dsp:txXfrm>
        <a:off x="3402022" y="1889553"/>
        <a:ext cx="1458009" cy="514774"/>
      </dsp:txXfrm>
    </dsp:sp>
    <dsp:sp modelId="{0AEDD27A-B3E9-4608-8BAD-B426387490F0}">
      <dsp:nvSpPr>
        <dsp:cNvPr id="0" name=""/>
        <dsp:cNvSpPr/>
      </dsp:nvSpPr>
      <dsp:spPr>
        <a:xfrm>
          <a:off x="3037520" y="2146941"/>
          <a:ext cx="364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2142B-06BF-426B-B5B0-E264AFDBC43E}">
      <dsp:nvSpPr>
        <dsp:cNvPr id="0" name=""/>
        <dsp:cNvSpPr/>
      </dsp:nvSpPr>
      <dsp:spPr>
        <a:xfrm rot="5400000">
          <a:off x="2120431" y="2194083"/>
          <a:ext cx="964230" cy="8699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ED3F4-DEEF-40D7-8B66-A216216AE386}">
      <dsp:nvSpPr>
        <dsp:cNvPr id="0" name=""/>
        <dsp:cNvSpPr/>
      </dsp:nvSpPr>
      <dsp:spPr>
        <a:xfrm>
          <a:off x="3402022" y="2406661"/>
          <a:ext cx="1458009" cy="51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происхождение основных видов цветковых растений;</a:t>
          </a:r>
          <a:endParaRPr lang="ru-RU" sz="1100" kern="1200" dirty="0"/>
        </a:p>
      </dsp:txBody>
      <dsp:txXfrm>
        <a:off x="3402022" y="2406661"/>
        <a:ext cx="1458009" cy="514774"/>
      </dsp:txXfrm>
    </dsp:sp>
    <dsp:sp modelId="{53BC4F1A-39F9-4957-955F-1C6F9F069F29}">
      <dsp:nvSpPr>
        <dsp:cNvPr id="0" name=""/>
        <dsp:cNvSpPr/>
      </dsp:nvSpPr>
      <dsp:spPr>
        <a:xfrm>
          <a:off x="3037520" y="2664048"/>
          <a:ext cx="3645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7619A-61A2-467D-8717-9241B9545CC2}">
      <dsp:nvSpPr>
        <dsp:cNvPr id="0" name=""/>
        <dsp:cNvSpPr/>
      </dsp:nvSpPr>
      <dsp:spPr>
        <a:xfrm rot="5400000">
          <a:off x="2381415" y="2688348"/>
          <a:ext cx="680404" cy="6318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47DE99-46B8-46DC-AC8C-15B2CBB77492}">
      <dsp:nvSpPr>
        <dsp:cNvPr id="0" name=""/>
        <dsp:cNvSpPr/>
      </dsp:nvSpPr>
      <dsp:spPr>
        <a:xfrm>
          <a:off x="144012" y="1008111"/>
          <a:ext cx="3009289" cy="2829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3D800-7D43-4716-9330-EDD11E379FD0}">
      <dsp:nvSpPr>
        <dsp:cNvPr id="0" name=""/>
        <dsp:cNvSpPr/>
      </dsp:nvSpPr>
      <dsp:spPr>
        <a:xfrm>
          <a:off x="359242" y="1302994"/>
          <a:ext cx="2200964" cy="2200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729FB-80EB-43E4-A092-44EDC4C58706}">
      <dsp:nvSpPr>
        <dsp:cNvPr id="0" name=""/>
        <dsp:cNvSpPr/>
      </dsp:nvSpPr>
      <dsp:spPr>
        <a:xfrm>
          <a:off x="673564" y="1617317"/>
          <a:ext cx="1572319" cy="1572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BC057-F280-40D9-816E-304218539ECD}">
      <dsp:nvSpPr>
        <dsp:cNvPr id="0" name=""/>
        <dsp:cNvSpPr/>
      </dsp:nvSpPr>
      <dsp:spPr>
        <a:xfrm>
          <a:off x="1009562" y="1927810"/>
          <a:ext cx="943203" cy="943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4688B-67FC-49B8-9478-6AD147B35BFE}">
      <dsp:nvSpPr>
        <dsp:cNvPr id="0" name=""/>
        <dsp:cNvSpPr/>
      </dsp:nvSpPr>
      <dsp:spPr>
        <a:xfrm>
          <a:off x="1392352" y="2389085"/>
          <a:ext cx="314558" cy="31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76BDF-866D-4697-8E8E-7946FCDE4B8B}">
      <dsp:nvSpPr>
        <dsp:cNvPr id="0" name=""/>
        <dsp:cNvSpPr/>
      </dsp:nvSpPr>
      <dsp:spPr>
        <a:xfrm>
          <a:off x="3346131" y="286174"/>
          <a:ext cx="1414804" cy="4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10160" bIns="1016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i="0" u="sng" kern="1200" baseline="0" dirty="0" smtClean="0"/>
            <a:t> </a:t>
          </a:r>
          <a:r>
            <a:rPr lang="ru-RU" sz="1100" b="1" i="0" u="sng" kern="1200" baseline="0" dirty="0" smtClean="0"/>
            <a:t>Обучающие должны уметь:</a:t>
          </a:r>
          <a:endParaRPr lang="ru-RU" sz="1100" b="0" i="0" kern="1200" baseline="0" dirty="0"/>
        </a:p>
      </dsp:txBody>
      <dsp:txXfrm>
        <a:off x="3346131" y="286174"/>
        <a:ext cx="1414804" cy="499520"/>
      </dsp:txXfrm>
    </dsp:sp>
    <dsp:sp modelId="{7652C7E5-F35F-4A97-BB1E-BFD233617C0C}">
      <dsp:nvSpPr>
        <dsp:cNvPr id="0" name=""/>
        <dsp:cNvSpPr/>
      </dsp:nvSpPr>
      <dsp:spPr>
        <a:xfrm>
          <a:off x="2992430" y="535934"/>
          <a:ext cx="35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D8213-1D43-4244-A588-39622105D66C}">
      <dsp:nvSpPr>
        <dsp:cNvPr id="0" name=""/>
        <dsp:cNvSpPr/>
      </dsp:nvSpPr>
      <dsp:spPr>
        <a:xfrm rot="5400000">
          <a:off x="1291127" y="704532"/>
          <a:ext cx="1867542" cy="153034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4F255-5122-49E8-87EA-0D31E6D9CDA8}">
      <dsp:nvSpPr>
        <dsp:cNvPr id="0" name=""/>
        <dsp:cNvSpPr/>
      </dsp:nvSpPr>
      <dsp:spPr>
        <a:xfrm>
          <a:off x="3346131" y="933386"/>
          <a:ext cx="1414804" cy="261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Определить механический состав почвы;</a:t>
          </a:r>
          <a:endParaRPr lang="ru-RU" sz="1100" b="0" i="0" kern="1200" baseline="0" dirty="0"/>
        </a:p>
      </dsp:txBody>
      <dsp:txXfrm>
        <a:off x="3346131" y="933386"/>
        <a:ext cx="1414804" cy="261483"/>
      </dsp:txXfrm>
    </dsp:sp>
    <dsp:sp modelId="{C051F32E-DB84-412E-A346-37EB0F699C60}">
      <dsp:nvSpPr>
        <dsp:cNvPr id="0" name=""/>
        <dsp:cNvSpPr/>
      </dsp:nvSpPr>
      <dsp:spPr>
        <a:xfrm>
          <a:off x="2992430" y="1064128"/>
          <a:ext cx="35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1AC2-3F0C-4138-845A-FA54419AABC8}">
      <dsp:nvSpPr>
        <dsp:cNvPr id="0" name=""/>
        <dsp:cNvSpPr/>
      </dsp:nvSpPr>
      <dsp:spPr>
        <a:xfrm rot="5400000">
          <a:off x="1565552" y="1192592"/>
          <a:ext cx="1554964" cy="12969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2F780-EB37-4149-905E-E35DFDE5CC86}">
      <dsp:nvSpPr>
        <dsp:cNvPr id="0" name=""/>
        <dsp:cNvSpPr/>
      </dsp:nvSpPr>
      <dsp:spPr>
        <a:xfrm>
          <a:off x="3346131" y="1342561"/>
          <a:ext cx="1414804" cy="4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подобрать микроклимат для растения;</a:t>
          </a:r>
          <a:endParaRPr lang="ru-RU" sz="1100" b="0" i="0" kern="1200" baseline="0" dirty="0"/>
        </a:p>
      </dsp:txBody>
      <dsp:txXfrm>
        <a:off x="3346131" y="1342561"/>
        <a:ext cx="1414804" cy="499520"/>
      </dsp:txXfrm>
    </dsp:sp>
    <dsp:sp modelId="{8CCC90C5-DFDF-4F29-8845-E4AB2F83E1F6}">
      <dsp:nvSpPr>
        <dsp:cNvPr id="0" name=""/>
        <dsp:cNvSpPr/>
      </dsp:nvSpPr>
      <dsp:spPr>
        <a:xfrm>
          <a:off x="2992430" y="1592322"/>
          <a:ext cx="35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65A8D-F318-4898-A277-421AA6F52B10}">
      <dsp:nvSpPr>
        <dsp:cNvPr id="0" name=""/>
        <dsp:cNvSpPr/>
      </dsp:nvSpPr>
      <dsp:spPr>
        <a:xfrm rot="5400000">
          <a:off x="1834648" y="1660704"/>
          <a:ext cx="1226164" cy="10893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04271-3064-42E4-931C-A96DE8C28E1A}">
      <dsp:nvSpPr>
        <dsp:cNvPr id="0" name=""/>
        <dsp:cNvSpPr/>
      </dsp:nvSpPr>
      <dsp:spPr>
        <a:xfrm>
          <a:off x="3346131" y="1859437"/>
          <a:ext cx="1414804" cy="499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 правильно перевалить и пересадить растение;</a:t>
          </a:r>
          <a:endParaRPr lang="ru-RU" sz="1100" b="0" i="0" kern="1200" baseline="0" dirty="0"/>
        </a:p>
      </dsp:txBody>
      <dsp:txXfrm>
        <a:off x="3346131" y="1859437"/>
        <a:ext cx="1414804" cy="499520"/>
      </dsp:txXfrm>
    </dsp:sp>
    <dsp:sp modelId="{FD75FEA2-12B9-4B77-8865-685D3D0E8236}">
      <dsp:nvSpPr>
        <dsp:cNvPr id="0" name=""/>
        <dsp:cNvSpPr/>
      </dsp:nvSpPr>
      <dsp:spPr>
        <a:xfrm>
          <a:off x="2992430" y="2109197"/>
          <a:ext cx="35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525C9-AF81-4E30-B1C3-7ED9B98C7C96}">
      <dsp:nvSpPr>
        <dsp:cNvPr id="0" name=""/>
        <dsp:cNvSpPr/>
      </dsp:nvSpPr>
      <dsp:spPr>
        <a:xfrm rot="5400000">
          <a:off x="2102517" y="2154942"/>
          <a:ext cx="935657" cy="8441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0135E-DD3C-4EE5-80B7-C45319099C5B}">
      <dsp:nvSpPr>
        <dsp:cNvPr id="0" name=""/>
        <dsp:cNvSpPr/>
      </dsp:nvSpPr>
      <dsp:spPr>
        <a:xfrm>
          <a:off x="3346131" y="2389087"/>
          <a:ext cx="1414804" cy="44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baseline="0" dirty="0" smtClean="0"/>
            <a:t> расчеренковать и поставить на укоренение растение;</a:t>
          </a:r>
          <a:endParaRPr lang="ru-RU" sz="1100" b="0" i="0" kern="1200" baseline="0" dirty="0"/>
        </a:p>
      </dsp:txBody>
      <dsp:txXfrm>
        <a:off x="3346131" y="2389087"/>
        <a:ext cx="1414804" cy="443788"/>
      </dsp:txXfrm>
    </dsp:sp>
    <dsp:sp modelId="{3B2F0C93-05B9-4E04-A532-8E9342850CD0}">
      <dsp:nvSpPr>
        <dsp:cNvPr id="0" name=""/>
        <dsp:cNvSpPr/>
      </dsp:nvSpPr>
      <dsp:spPr>
        <a:xfrm>
          <a:off x="2992430" y="2610981"/>
          <a:ext cx="3537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A4DBC-8027-41FE-898A-B4871474F788}">
      <dsp:nvSpPr>
        <dsp:cNvPr id="0" name=""/>
        <dsp:cNvSpPr/>
      </dsp:nvSpPr>
      <dsp:spPr>
        <a:xfrm rot="5400000">
          <a:off x="2355767" y="2634561"/>
          <a:ext cx="660242" cy="61308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0D2870-6015-4AF5-B012-C4C26A9AE790}">
      <dsp:nvSpPr>
        <dsp:cNvPr id="0" name=""/>
        <dsp:cNvSpPr/>
      </dsp:nvSpPr>
      <dsp:spPr>
        <a:xfrm>
          <a:off x="0" y="7259"/>
          <a:ext cx="8686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Результат обучения</a:t>
          </a:r>
          <a:endParaRPr lang="ru-RU" sz="3400" kern="1200" baseline="0" dirty="0"/>
        </a:p>
      </dsp:txBody>
      <dsp:txXfrm>
        <a:off x="0" y="7259"/>
        <a:ext cx="8686800" cy="8236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1D924-8FD0-43A1-9AB0-EA8E00D76C69}">
      <dsp:nvSpPr>
        <dsp:cNvPr id="0" name=""/>
        <dsp:cNvSpPr/>
      </dsp:nvSpPr>
      <dsp:spPr>
        <a:xfrm>
          <a:off x="0" y="7259"/>
          <a:ext cx="8686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Методическое обеспечение</a:t>
          </a:r>
          <a:endParaRPr lang="ru-RU" sz="3400" kern="1200" baseline="0" dirty="0"/>
        </a:p>
      </dsp:txBody>
      <dsp:txXfrm>
        <a:off x="0" y="7259"/>
        <a:ext cx="8686800" cy="8236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AC635-5C93-4B03-B4E4-09DED9EC034D}">
      <dsp:nvSpPr>
        <dsp:cNvPr id="0" name=""/>
        <dsp:cNvSpPr/>
      </dsp:nvSpPr>
      <dsp:spPr>
        <a:xfrm>
          <a:off x="0" y="5706"/>
          <a:ext cx="8229600" cy="91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baseline="0" dirty="0" smtClean="0"/>
            <a:t>Литература</a:t>
          </a:r>
          <a:endParaRPr lang="ru-RU" sz="3400" kern="1200" baseline="0" dirty="0"/>
        </a:p>
      </dsp:txBody>
      <dsp:txXfrm>
        <a:off x="0" y="5706"/>
        <a:ext cx="8229600" cy="91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19" Type="http://schemas.openxmlformats.org/officeDocument/2006/relationships/image" Target="../media/image6.jpeg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857520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13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 учреждение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«Станция юных техников»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 общеобразовательная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естественнонаучной 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направленности</a:t>
            </a:r>
            <a:r>
              <a:rPr lang="ru-RU" sz="1800" dirty="0" smtClean="0">
                <a:latin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</a:rPr>
            </a:b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«Экология растений»</a:t>
            </a:r>
            <a:r>
              <a:rPr lang="ru-RU" sz="4000" dirty="0" smtClean="0">
                <a:latin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357562"/>
            <a:ext cx="8501122" cy="2879750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детей, на которых рассчитана программа – 8-15 лет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 – 3 года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r>
              <a:rPr lang="ru-RU" dirty="0" smtClean="0"/>
              <a:t>Ромашкина Юлия Александровна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022584"/>
            <a:ext cx="7286643" cy="76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Направленность дополнительной образовательной программы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Направленность дополнительной образовательной программы эколого-биологическая, её основное назначение - систематизировать и углубить знания учащихся в сфере биологических и экологических наук. Она способствует развитию ответственности, формированию знаний, отработке умений и навыков у учащихся в области агротехники и комнатного цветоводства. </a:t>
            </a:r>
          </a:p>
          <a:p>
            <a:pPr algn="ctr"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Новизна, актуальность, педагогическая целесообразность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Новизна программы заключается в том, что она направлена на организацию исследовательской работы через изучение комнатного цветоводства детьми, проживающими в районе Крайнего Севера. Учебные занятия в рамках программы дают возможность учащимся вести исследовательские работы под руководством педагога.</a:t>
            </a: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Актуальность программы обусловлена тем, что в настоящее время она востребована. В современной школе ученик не в полной мере проявляет себя в качестве исследователя, поэтому занятия по данной программе весьма полезны. В процессе реализации программы развиваются творческие способности у учащихся, потребность в творческой самореализации и самообразовании. </a:t>
            </a: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Педагогическая целесообразность программы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заключается в том, что она обеспечивает достижение поставленных целей и задач по образованию и воспитанию учащихся, готовых к естественнонаучным исследованиям, получившим профессиональную ориентацию в сфере агротехники, ботаники, селекции растений. </a:t>
            </a:r>
          </a:p>
          <a:p>
            <a:pPr algn="ctr"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Отличительные особенности данной дополнительной образовательной программы </a:t>
            </a:r>
          </a:p>
          <a:p>
            <a:pPr algn="ctr">
              <a:buNone/>
            </a:pP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от уже существующих образовательных программ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Отличительной особенностью данной программы является то, что она реализуется в условиях Крайнего Севера. Основная работа учащихся проходит в закрытом помещении из-за суровых климатических условий в течение всего учебного года и осложняется в период полярной ночи. В программе предусмотрен этот период: учтена вегетация комнатных растений и применяются различные методики по уходу за ними в связи с недостаточностью естественного освещения. </a:t>
            </a:r>
          </a:p>
          <a:p>
            <a:pPr>
              <a:buFont typeface="Wingdings" pitchFamily="2" charset="2"/>
              <a:buChar char="v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3500" b="1" u="sng" dirty="0" smtClean="0"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Формирование специальных знаний, умений и навыков в области комнатного цветоводства через организацию исследовательской деятельности, развитие эколого-эстетического мировоззрения и творческого потенциала ученика.</a:t>
            </a:r>
          </a:p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b="1" u="sng" dirty="0" smtClean="0">
                <a:latin typeface="Times New Roman" pitchFamily="18" charset="0"/>
                <a:cs typeface="Times New Roman" pitchFamily="18" charset="0"/>
              </a:rPr>
              <a:t>Образовательные задачи: </a:t>
            </a:r>
            <a:endParaRPr lang="ru-RU" sz="35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познакомить учащихся с разнообразием растительного и животного мира родного края;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дать знания по основам экологии и биологии;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научить учащихся приемам агротехники комнатных растений;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пробудить интерес к познавательной и исследовательской деятельности, научить анализировать и применять биологические знания, выдвигать гипотезы, проверять их достоверность; 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научить самостоятельной работе со справочной литературой и ресурсами Интернет, работе с персональным компьютером.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формировать в детях познавательный интерес к миру живой природы, потребность в самообразовании;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любознательности, расширению кругозора учащихся, памяти, логического мышления, воображения, творческих способностей. </a:t>
            </a:r>
          </a:p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Воспитательные:</a:t>
            </a:r>
          </a:p>
          <a:p>
            <a:pPr lvl="0">
              <a:buFont typeface="Wingdings" pitchFamily="2" charset="2"/>
              <a:buChar char="v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воспитывать у учащихся любовь к природе, трудолюбие, уважение к товарищам и умение работать в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142852"/>
          <a:ext cx="82296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5"/>
            <a:ext cx="3571900" cy="14287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700" b="1" dirty="0" smtClean="0"/>
              <a:t>1 год обучения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Неживая природа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Природные экосистемы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Рост и размножение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Работа на персональном компьютере</a:t>
            </a:r>
          </a:p>
          <a:p>
            <a:pPr>
              <a:buFont typeface="Wingdings" pitchFamily="2" charset="2"/>
              <a:buChar char="v"/>
            </a:pPr>
            <a:r>
              <a:rPr lang="ru-RU" sz="1700" b="1" dirty="0" smtClean="0"/>
              <a:t>Сезонные изменения в природе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060848"/>
            <a:ext cx="4786346" cy="28931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 год обучения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Сезонные явления в природе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Комнатные растения – наши зеленые друзья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Абиотические факторы в жизни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smtClean="0"/>
              <a:t> </a:t>
            </a:r>
            <a:r>
              <a:rPr lang="ru-RU" sz="1400" b="1" dirty="0" smtClean="0"/>
              <a:t>Болезни и вредители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Таймыр – край удивительный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 Введение в экологию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Работа на персональном компьютере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Охрана растительного и животного мира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Размножение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Тепличные культуры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Школа докторов природы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Интересные факты из жизни растений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714620"/>
            <a:ext cx="3571900" cy="33239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b="1" dirty="0" smtClean="0"/>
              <a:t>3год обучения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Мир комнатных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err="1" smtClean="0"/>
              <a:t>Гербаридизация</a:t>
            </a:r>
            <a:r>
              <a:rPr lang="ru-RU" sz="1400" b="1" dirty="0" smtClean="0"/>
              <a:t>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Основы исследовательской работы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Ассортимент комнатных растений 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Условия содержания комнатных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Агротехника выращивания комнатных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Размножение растений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Основы экологии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Полуостров Таймыр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Персональный компьютер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/>
              <a:t>Растения и человек</a:t>
            </a:r>
          </a:p>
          <a:p>
            <a:pPr>
              <a:buFont typeface="Wingdings" pitchFamily="2" charset="2"/>
              <a:buChar char="v"/>
            </a:pPr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57200" y="274638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24745"/>
          <a:ext cx="48600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 descr="C:\Users\юлия\Desktop\2017-2018 уч.год\Фото- 2017-2018 уч год\IMAG188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780928"/>
            <a:ext cx="2304256" cy="1604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9" name="Схема 8"/>
          <p:cNvGraphicFramePr/>
          <p:nvPr/>
        </p:nvGraphicFramePr>
        <p:xfrm>
          <a:off x="4427984" y="1484784"/>
          <a:ext cx="47160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8" name="Picture 4" descr="C:\Users\юлия\Desktop\IMAG190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76056" y="3068960"/>
            <a:ext cx="1872208" cy="15328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юлия\Desktop\2017-2018 уч.год\Фото- 2017-2018 уч год\IMAG1524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96336" y="4553745"/>
            <a:ext cx="1296144" cy="2304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C:\Users\юлия\Desktop\все папки\все фото\тоу 2014-15\IMG_20150222_113623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67744" y="4653136"/>
            <a:ext cx="2664295" cy="1973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юлия\Desktop\IMG-20180323-WA0013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20888"/>
            <a:ext cx="3024336" cy="403244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юлия\Desktop\IMAG11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420888"/>
            <a:ext cx="2232248" cy="396844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юлия\Desktop\2017-2018 уч.год\Поездка в Обнинск\IMG-20180512-WA00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402270"/>
            <a:ext cx="2633886" cy="1952881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юлия\Desktop\2017-2018 уч.год\Поездка в Обнинск\IMG-20180512-WA01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4581128"/>
            <a:ext cx="2880320" cy="1620180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467544" y="13407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«Шаги в науку»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конкурс исследовательских работ им П.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Мантейфеля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конкурс исследовательских работ им П.А.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Мантейфеля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" y="4572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75749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Дидактический материал 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инструктивные карточки, иллюстративный материал,  экологически-познавательные  игры: «Экологический светофор тундры», сюжетные игры: «Проснулись. Здравствуйте!», «Репортаж из весеннего сада», «Заботы огородника», «живое неживое», «Бабушкин огород» и т.д., развивающее лото, видеоматериал, презентации,  гербарий растений, карта природных зон, энциклопедии, инструкции к проведению лабораторных, практических и исследовательских работ, коллекция насекомых,  коллекция семян растений по классам, методические разработки, информационно-электронный материал. 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Методическая разработка «Природные экосистемы», «Птицы и насекомые», «Болезни комнатных растений»,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«Луг – как экосистема»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26268"/>
            <a:ext cx="8143932" cy="95410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экологический практикум, лабораторная посуда, опытно-экспериментальная площадка, бинокулярный микроскоп, агрономический материал и инвентарь, образцы комнатных растений, компьютерное оборудование, гидропоника.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42852"/>
          <a:ext cx="822960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v"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Захарченко Г.Г. Учебные пособия по сельскохозяйственному труду: Методическое пособие. М.,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Гуманит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изд. центр ВЛАДОС, 2003.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Касаткина Н.А. Внеклассная работа по биологии. – Волгоград, Учитель, 2002.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Мазнин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И.А. 500 загадок для детей. М., ТЦ Сфера, 2003.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Обухова Л.Я.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Лемяскина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Н.А. Школа докторов Природы или 135 уроков здоровья. - М., ВАКО, 2004.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Почвы и удобрения цветочных растений. - М., ООО «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Харвест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», 2002.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Рыжова Н.А. Экологический проект «Мое дерево». М.: «Карапуз-Дидактика», ТЦ «Сфера», 2006.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Сыроечковский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Е.Е. Красная книга Красноярского края. Редкие и находящиеся под угрозой исчезновения виды животных. - Красноярск: Изд-во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ин-та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физики СО РАН, 2000г.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Федосеенко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В.М. Новая энциклопедия растений: мифы, целебные свойства, гороскопы. М., РИПОЛ КЛАССИК, 2003.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Харитонов Н.П. Методические основы учебно-исследовательской деятельности учащихся в полевой биологии. – М.: Лесная страна, 2008.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Хоффман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Е. Энергия комнатных растений. - М., БММ АО, 2001.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Чередниченко И.П. Экология. Внеклассные мероприятия, исследовательская деятельность учащихся. – Волгоград: Учитель, 2009.</a:t>
            </a:r>
          </a:p>
          <a:p>
            <a:pPr lvl="0">
              <a:buFont typeface="Wingdings" pitchFamily="2" charset="2"/>
              <a:buChar char="v"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Я иду на урок биологии: Экология: Книга для учителя. - М., Издательство «Первое сентября», 2002.</a:t>
            </a:r>
          </a:p>
          <a:p>
            <a:pPr>
              <a:buFont typeface="Wingdings" pitchFamily="2" charset="2"/>
              <a:buChar char="v"/>
            </a:pP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Дежникова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С.Н., Цветкова И.В. Экологический практикум: проекты, поиски, находки. – М., Педагогическое общество России, 2001.</a:t>
            </a:r>
          </a:p>
          <a:p>
            <a:pPr lvl="0">
              <a:buFont typeface="Wingdings" pitchFamily="2" charset="2"/>
              <a:buChar char="v"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DBE6C3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1039</Words>
  <Application>Microsoft Office PowerPoint</Application>
  <PresentationFormat>Экран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 Муниципальное бюджетное  учреждение  дополнительного образования  «Станция юных техников»  Дополнительная  общеобразовательная программа  естественнонаучной  направленности «Экология растений»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cp:lastModifiedBy>юлия</cp:lastModifiedBy>
  <cp:revision>48</cp:revision>
  <dcterms:modified xsi:type="dcterms:W3CDTF">2018-09-24T16:27:31Z</dcterms:modified>
</cp:coreProperties>
</file>